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328" r:id="rId5"/>
    <p:sldId id="317" r:id="rId6"/>
    <p:sldId id="329" r:id="rId7"/>
    <p:sldId id="332" r:id="rId8"/>
    <p:sldId id="321" r:id="rId9"/>
    <p:sldId id="323" r:id="rId10"/>
    <p:sldId id="324" r:id="rId11"/>
    <p:sldId id="325" r:id="rId12"/>
    <p:sldId id="331" r:id="rId13"/>
    <p:sldId id="33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B965F3E-4555-D44D-94D4-CDB962987E4A}">
          <p14:sldIdLst>
            <p14:sldId id="328"/>
          </p14:sldIdLst>
        </p14:section>
        <p14:section name="About CAO" id="{125EB638-2B64-CF4D-855D-F7EA1A9F6032}">
          <p14:sldIdLst>
            <p14:sldId id="317"/>
            <p14:sldId id="329"/>
            <p14:sldId id="332"/>
          </p14:sldIdLst>
        </p14:section>
        <p14:section name="How CAO helps" id="{52FBC5EF-328D-CC45-8558-7E8CEBF0E397}">
          <p14:sldIdLst>
            <p14:sldId id="321"/>
            <p14:sldId id="323"/>
            <p14:sldId id="324"/>
            <p14:sldId id="325"/>
            <p14:sldId id="331"/>
          </p14:sldIdLst>
        </p14:section>
        <p14:section name="End" id="{2039CE8C-A6BB-BF42-907C-6EE2DE8115BB}">
          <p14:sldIdLst>
            <p14:sldId id="3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4CE3"/>
    <a:srgbClr val="1311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9767EB-78B2-EE94-6C7F-F691D614A03F}" v="23" dt="2022-08-08T20:42:52.156"/>
    <p1510:client id="{A0F6528F-B7E0-85F7-7657-2C6B5C0CF183}" v="2" dt="2022-08-09T20:17:09.801"/>
    <p1510:client id="{E7C8954B-8BEE-0297-5513-4E72FB357205}" v="3" dt="2022-08-09T20:06:18.509"/>
    <p1510:client id="{EFAF57FB-0410-470A-B808-185DE1D13DC9}" v="4" vWet="6" dt="2022-08-09T20:06:16.3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Duffy" userId="e164df66-8a8c-41cc-834e-822aaa1ace45" providerId="ADAL" clId="{EFAF57FB-0410-470A-B808-185DE1D13DC9}"/>
    <pc:docChg chg="modSld">
      <pc:chgData name="Paul Duffy" userId="e164df66-8a8c-41cc-834e-822aaa1ace45" providerId="ADAL" clId="{EFAF57FB-0410-470A-B808-185DE1D13DC9}" dt="2022-08-09T20:00:04.704" v="3" actId="20577"/>
      <pc:docMkLst>
        <pc:docMk/>
      </pc:docMkLst>
      <pc:sldChg chg="modNotesTx">
        <pc:chgData name="Paul Duffy" userId="e164df66-8a8c-41cc-834e-822aaa1ace45" providerId="ADAL" clId="{EFAF57FB-0410-470A-B808-185DE1D13DC9}" dt="2022-08-09T20:00:04.704" v="3" actId="20577"/>
        <pc:sldMkLst>
          <pc:docMk/>
          <pc:sldMk cId="3875726302" sldId="317"/>
        </pc:sldMkLst>
      </pc:sldChg>
    </pc:docChg>
  </pc:docChgLst>
  <pc:docChgLst>
    <pc:chgData name="Aleks Dhefto" userId="S::aleks.dhefto@condoauthorityontario.ca::fa7f4a0a-f493-4e54-bbc5-b67470d4691c" providerId="AD" clId="Web-{1ED52A8D-683D-4B0A-15F3-1C3910A2F6FF}"/>
    <pc:docChg chg="modSld">
      <pc:chgData name="Aleks Dhefto" userId="S::aleks.dhefto@condoauthorityontario.ca::fa7f4a0a-f493-4e54-bbc5-b67470d4691c" providerId="AD" clId="Web-{1ED52A8D-683D-4B0A-15F3-1C3910A2F6FF}" dt="2022-06-28T15:15:55.069" v="37" actId="20577"/>
      <pc:docMkLst>
        <pc:docMk/>
      </pc:docMkLst>
      <pc:sldChg chg="modSp">
        <pc:chgData name="Aleks Dhefto" userId="S::aleks.dhefto@condoauthorityontario.ca::fa7f4a0a-f493-4e54-bbc5-b67470d4691c" providerId="AD" clId="Web-{1ED52A8D-683D-4B0A-15F3-1C3910A2F6FF}" dt="2022-06-28T15:15:55.069" v="37" actId="20577"/>
        <pc:sldMkLst>
          <pc:docMk/>
          <pc:sldMk cId="1717241273" sldId="328"/>
        </pc:sldMkLst>
        <pc:spChg chg="mod">
          <ac:chgData name="Aleks Dhefto" userId="S::aleks.dhefto@condoauthorityontario.ca::fa7f4a0a-f493-4e54-bbc5-b67470d4691c" providerId="AD" clId="Web-{1ED52A8D-683D-4B0A-15F3-1C3910A2F6FF}" dt="2022-06-28T15:15:55.069" v="37" actId="20577"/>
          <ac:spMkLst>
            <pc:docMk/>
            <pc:sldMk cId="1717241273" sldId="328"/>
            <ac:spMk id="8" creationId="{AEB608BE-A496-D044-8D17-C6489B4423DA}"/>
          </ac:spMkLst>
        </pc:spChg>
        <pc:spChg chg="mod">
          <ac:chgData name="Aleks Dhefto" userId="S::aleks.dhefto@condoauthorityontario.ca::fa7f4a0a-f493-4e54-bbc5-b67470d4691c" providerId="AD" clId="Web-{1ED52A8D-683D-4B0A-15F3-1C3910A2F6FF}" dt="2022-06-28T15:15:53.381" v="31" actId="20577"/>
          <ac:spMkLst>
            <pc:docMk/>
            <pc:sldMk cId="1717241273" sldId="328"/>
            <ac:spMk id="9" creationId="{13D19C1B-1407-1844-96D1-E2A534328041}"/>
          </ac:spMkLst>
        </pc:spChg>
      </pc:sldChg>
    </pc:docChg>
  </pc:docChgLst>
  <pc:docChgLst>
    <pc:chgData name="Aleks Dhefto" userId="S::aleks.dhefto@condoauthorityontario.ca::fa7f4a0a-f493-4e54-bbc5-b67470d4691c" providerId="AD" clId="Web-{8CEACAE0-5DC7-AFC1-5336-6A9157AF83D0}"/>
    <pc:docChg chg="modSld">
      <pc:chgData name="Aleks Dhefto" userId="S::aleks.dhefto@condoauthorityontario.ca::fa7f4a0a-f493-4e54-bbc5-b67470d4691c" providerId="AD" clId="Web-{8CEACAE0-5DC7-AFC1-5336-6A9157AF83D0}" dt="2022-08-05T20:36:49.534" v="57" actId="20577"/>
      <pc:docMkLst>
        <pc:docMk/>
      </pc:docMkLst>
      <pc:sldChg chg="modSp">
        <pc:chgData name="Aleks Dhefto" userId="S::aleks.dhefto@condoauthorityontario.ca::fa7f4a0a-f493-4e54-bbc5-b67470d4691c" providerId="AD" clId="Web-{8CEACAE0-5DC7-AFC1-5336-6A9157AF83D0}" dt="2022-08-05T20:36:49.534" v="57" actId="20577"/>
        <pc:sldMkLst>
          <pc:docMk/>
          <pc:sldMk cId="3875726302" sldId="317"/>
        </pc:sldMkLst>
        <pc:spChg chg="mod">
          <ac:chgData name="Aleks Dhefto" userId="S::aleks.dhefto@condoauthorityontario.ca::fa7f4a0a-f493-4e54-bbc5-b67470d4691c" providerId="AD" clId="Web-{8CEACAE0-5DC7-AFC1-5336-6A9157AF83D0}" dt="2022-08-05T20:36:34.424" v="39" actId="20577"/>
          <ac:spMkLst>
            <pc:docMk/>
            <pc:sldMk cId="3875726302" sldId="317"/>
            <ac:spMk id="42" creationId="{32725D53-4F6B-B54C-9C19-E0B0F56F2193}"/>
          </ac:spMkLst>
        </pc:spChg>
        <pc:spChg chg="mod">
          <ac:chgData name="Aleks Dhefto" userId="S::aleks.dhefto@condoauthorityontario.ca::fa7f4a0a-f493-4e54-bbc5-b67470d4691c" providerId="AD" clId="Web-{8CEACAE0-5DC7-AFC1-5336-6A9157AF83D0}" dt="2022-08-05T20:36:49.534" v="57" actId="20577"/>
          <ac:spMkLst>
            <pc:docMk/>
            <pc:sldMk cId="3875726302" sldId="317"/>
            <ac:spMk id="43" creationId="{F05BAB5C-09B5-8A4B-AA40-91B2632C0C0F}"/>
          </ac:spMkLst>
        </pc:spChg>
      </pc:sldChg>
    </pc:docChg>
  </pc:docChgLst>
  <pc:docChgLst>
    <pc:chgData name="Emilee Escobar" userId="e0553bfe-9657-48ac-af1f-c2e1dc1a2019" providerId="ADAL" clId="{AE4A25CA-63FD-4D27-9284-E16E1E7F53BB}"/>
    <pc:docChg chg="undo redo custSel addSld delSld modSld modSection">
      <pc:chgData name="Emilee Escobar" userId="e0553bfe-9657-48ac-af1f-c2e1dc1a2019" providerId="ADAL" clId="{AE4A25CA-63FD-4D27-9284-E16E1E7F53BB}" dt="2022-03-29T15:08:44.202" v="927" actId="47"/>
      <pc:docMkLst>
        <pc:docMk/>
      </pc:docMkLst>
      <pc:sldChg chg="modSp mod">
        <pc:chgData name="Emilee Escobar" userId="e0553bfe-9657-48ac-af1f-c2e1dc1a2019" providerId="ADAL" clId="{AE4A25CA-63FD-4D27-9284-E16E1E7F53BB}" dt="2022-03-29T14:44:13.576" v="736" actId="20577"/>
        <pc:sldMkLst>
          <pc:docMk/>
          <pc:sldMk cId="494233972" sldId="315"/>
        </pc:sldMkLst>
        <pc:spChg chg="mod">
          <ac:chgData name="Emilee Escobar" userId="e0553bfe-9657-48ac-af1f-c2e1dc1a2019" providerId="ADAL" clId="{AE4A25CA-63FD-4D27-9284-E16E1E7F53BB}" dt="2022-03-29T14:44:13.576" v="736" actId="20577"/>
          <ac:spMkLst>
            <pc:docMk/>
            <pc:sldMk cId="494233972" sldId="315"/>
            <ac:spMk id="12" creationId="{AEEEB862-FD4B-2945-A4A4-480D1A2FEB39}"/>
          </ac:spMkLst>
        </pc:spChg>
      </pc:sldChg>
      <pc:sldChg chg="addSp delSp modSp mod">
        <pc:chgData name="Emilee Escobar" userId="e0553bfe-9657-48ac-af1f-c2e1dc1a2019" providerId="ADAL" clId="{AE4A25CA-63FD-4D27-9284-E16E1E7F53BB}" dt="2022-03-28T20:35:41.309" v="16" actId="1076"/>
        <pc:sldMkLst>
          <pc:docMk/>
          <pc:sldMk cId="3875726302" sldId="317"/>
        </pc:sldMkLst>
        <pc:picChg chg="add mod">
          <ac:chgData name="Emilee Escobar" userId="e0553bfe-9657-48ac-af1f-c2e1dc1a2019" providerId="ADAL" clId="{AE4A25CA-63FD-4D27-9284-E16E1E7F53BB}" dt="2022-03-28T20:35:03.907" v="9" actId="1076"/>
          <ac:picMkLst>
            <pc:docMk/>
            <pc:sldMk cId="3875726302" sldId="317"/>
            <ac:picMk id="3" creationId="{DD8653C3-5897-4D77-A0C1-5DEA29EC99AF}"/>
          </ac:picMkLst>
        </pc:picChg>
        <pc:picChg chg="del">
          <ac:chgData name="Emilee Escobar" userId="e0553bfe-9657-48ac-af1f-c2e1dc1a2019" providerId="ADAL" clId="{AE4A25CA-63FD-4D27-9284-E16E1E7F53BB}" dt="2022-03-28T20:35:05.647" v="10" actId="478"/>
          <ac:picMkLst>
            <pc:docMk/>
            <pc:sldMk cId="3875726302" sldId="317"/>
            <ac:picMk id="9" creationId="{D437BE45-FAA0-EA4E-8550-E71BF6B474DA}"/>
          </ac:picMkLst>
        </pc:picChg>
        <pc:picChg chg="add mod">
          <ac:chgData name="Emilee Escobar" userId="e0553bfe-9657-48ac-af1f-c2e1dc1a2019" providerId="ADAL" clId="{AE4A25CA-63FD-4D27-9284-E16E1E7F53BB}" dt="2022-03-28T20:35:41.309" v="16" actId="1076"/>
          <ac:picMkLst>
            <pc:docMk/>
            <pc:sldMk cId="3875726302" sldId="317"/>
            <ac:picMk id="10" creationId="{7C84F5DC-64D9-43A8-82B3-9D358ABAD15F}"/>
          </ac:picMkLst>
        </pc:picChg>
      </pc:sldChg>
      <pc:sldChg chg="modSp del">
        <pc:chgData name="Emilee Escobar" userId="e0553bfe-9657-48ac-af1f-c2e1dc1a2019" providerId="ADAL" clId="{AE4A25CA-63FD-4D27-9284-E16E1E7F53BB}" dt="2022-03-28T20:52:40.691" v="313" actId="47"/>
        <pc:sldMkLst>
          <pc:docMk/>
          <pc:sldMk cId="1142904979" sldId="326"/>
        </pc:sldMkLst>
        <pc:graphicFrameChg chg="mod">
          <ac:chgData name="Emilee Escobar" userId="e0553bfe-9657-48ac-af1f-c2e1dc1a2019" providerId="ADAL" clId="{AE4A25CA-63FD-4D27-9284-E16E1E7F53BB}" dt="2022-03-28T20:43:33.687" v="139"/>
          <ac:graphicFrameMkLst>
            <pc:docMk/>
            <pc:sldMk cId="1142904979" sldId="326"/>
            <ac:graphicFrameMk id="11" creationId="{B294F01E-2585-0544-8535-C6DF1F13E312}"/>
          </ac:graphicFrameMkLst>
        </pc:graphicFrameChg>
      </pc:sldChg>
      <pc:sldChg chg="addSp delSp modSp add del mod">
        <pc:chgData name="Emilee Escobar" userId="e0553bfe-9657-48ac-af1f-c2e1dc1a2019" providerId="ADAL" clId="{AE4A25CA-63FD-4D27-9284-E16E1E7F53BB}" dt="2022-03-29T15:08:44.202" v="927" actId="47"/>
        <pc:sldMkLst>
          <pc:docMk/>
          <pc:sldMk cId="1054748893" sldId="327"/>
        </pc:sldMkLst>
        <pc:spChg chg="mod">
          <ac:chgData name="Emilee Escobar" userId="e0553bfe-9657-48ac-af1f-c2e1dc1a2019" providerId="ADAL" clId="{AE4A25CA-63FD-4D27-9284-E16E1E7F53BB}" dt="2022-03-28T21:03:50.654" v="438" actId="20577"/>
          <ac:spMkLst>
            <pc:docMk/>
            <pc:sldMk cId="1054748893" sldId="327"/>
            <ac:spMk id="6" creationId="{7177D779-B4FB-4048-917E-E05A8E650261}"/>
          </ac:spMkLst>
        </pc:spChg>
        <pc:spChg chg="mod">
          <ac:chgData name="Emilee Escobar" userId="e0553bfe-9657-48ac-af1f-c2e1dc1a2019" providerId="ADAL" clId="{AE4A25CA-63FD-4D27-9284-E16E1E7F53BB}" dt="2022-03-29T14:20:45.442" v="452" actId="1076"/>
          <ac:spMkLst>
            <pc:docMk/>
            <pc:sldMk cId="1054748893" sldId="327"/>
            <ac:spMk id="17" creationId="{F3CFDB20-C0C1-2445-B3D3-84075DC81D19}"/>
          </ac:spMkLst>
        </pc:spChg>
        <pc:spChg chg="mod">
          <ac:chgData name="Emilee Escobar" userId="e0553bfe-9657-48ac-af1f-c2e1dc1a2019" providerId="ADAL" clId="{AE4A25CA-63FD-4D27-9284-E16E1E7F53BB}" dt="2022-03-29T14:20:42.057" v="451" actId="1076"/>
          <ac:spMkLst>
            <pc:docMk/>
            <pc:sldMk cId="1054748893" sldId="327"/>
            <ac:spMk id="18" creationId="{3CE360A4-9974-CC4D-92F4-433757ABBF52}"/>
          </ac:spMkLst>
        </pc:spChg>
        <pc:spChg chg="mod">
          <ac:chgData name="Emilee Escobar" userId="e0553bfe-9657-48ac-af1f-c2e1dc1a2019" providerId="ADAL" clId="{AE4A25CA-63FD-4D27-9284-E16E1E7F53BB}" dt="2022-03-29T14:20:55.283" v="455" actId="1076"/>
          <ac:spMkLst>
            <pc:docMk/>
            <pc:sldMk cId="1054748893" sldId="327"/>
            <ac:spMk id="42" creationId="{32725D53-4F6B-B54C-9C19-E0B0F56F2193}"/>
          </ac:spMkLst>
        </pc:spChg>
        <pc:spChg chg="mod">
          <ac:chgData name="Emilee Escobar" userId="e0553bfe-9657-48ac-af1f-c2e1dc1a2019" providerId="ADAL" clId="{AE4A25CA-63FD-4D27-9284-E16E1E7F53BB}" dt="2022-03-28T20:41:41.444" v="55" actId="1076"/>
          <ac:spMkLst>
            <pc:docMk/>
            <pc:sldMk cId="1054748893" sldId="327"/>
            <ac:spMk id="43" creationId="{F05BAB5C-09B5-8A4B-AA40-91B2632C0C0F}"/>
          </ac:spMkLst>
        </pc:spChg>
        <pc:spChg chg="mod">
          <ac:chgData name="Emilee Escobar" userId="e0553bfe-9657-48ac-af1f-c2e1dc1a2019" providerId="ADAL" clId="{AE4A25CA-63FD-4D27-9284-E16E1E7F53BB}" dt="2022-03-29T15:07:01.862" v="889" actId="1076"/>
          <ac:spMkLst>
            <pc:docMk/>
            <pc:sldMk cId="1054748893" sldId="327"/>
            <ac:spMk id="44" creationId="{9F98084D-0910-3846-864E-92EEC0ABE94A}"/>
          </ac:spMkLst>
        </pc:spChg>
        <pc:picChg chg="add del mod">
          <ac:chgData name="Emilee Escobar" userId="e0553bfe-9657-48ac-af1f-c2e1dc1a2019" providerId="ADAL" clId="{AE4A25CA-63FD-4D27-9284-E16E1E7F53BB}" dt="2022-03-28T20:41:00.850" v="52" actId="478"/>
          <ac:picMkLst>
            <pc:docMk/>
            <pc:sldMk cId="1054748893" sldId="327"/>
            <ac:picMk id="3" creationId="{316E3357-CF69-418F-B171-ED62E3EA7B39}"/>
          </ac:picMkLst>
        </pc:picChg>
        <pc:picChg chg="mod">
          <ac:chgData name="Emilee Escobar" userId="e0553bfe-9657-48ac-af1f-c2e1dc1a2019" providerId="ADAL" clId="{AE4A25CA-63FD-4D27-9284-E16E1E7F53BB}" dt="2022-03-29T14:21:05.043" v="457" actId="1076"/>
          <ac:picMkLst>
            <pc:docMk/>
            <pc:sldMk cId="1054748893" sldId="327"/>
            <ac:picMk id="7" creationId="{EE0D2AE8-53E7-684A-A906-06F756C25ED8}"/>
          </ac:picMkLst>
        </pc:picChg>
        <pc:picChg chg="del">
          <ac:chgData name="Emilee Escobar" userId="e0553bfe-9657-48ac-af1f-c2e1dc1a2019" providerId="ADAL" clId="{AE4A25CA-63FD-4D27-9284-E16E1E7F53BB}" dt="2022-03-28T20:36:53.517" v="21" actId="478"/>
          <ac:picMkLst>
            <pc:docMk/>
            <pc:sldMk cId="1054748893" sldId="327"/>
            <ac:picMk id="9" creationId="{12D5DFAF-AF2F-2A4D-B22C-39F9214DE149}"/>
          </ac:picMkLst>
        </pc:picChg>
        <pc:picChg chg="add del mod">
          <ac:chgData name="Emilee Escobar" userId="e0553bfe-9657-48ac-af1f-c2e1dc1a2019" providerId="ADAL" clId="{AE4A25CA-63FD-4D27-9284-E16E1E7F53BB}" dt="2022-03-28T20:54:49.481" v="320" actId="478"/>
          <ac:picMkLst>
            <pc:docMk/>
            <pc:sldMk cId="1054748893" sldId="327"/>
            <ac:picMk id="10" creationId="{A693175C-6172-412B-AEA5-45D1A238C95E}"/>
          </ac:picMkLst>
        </pc:picChg>
        <pc:picChg chg="add del mod">
          <ac:chgData name="Emilee Escobar" userId="e0553bfe-9657-48ac-af1f-c2e1dc1a2019" providerId="ADAL" clId="{AE4A25CA-63FD-4D27-9284-E16E1E7F53BB}" dt="2022-03-28T20:57:48.085" v="322" actId="931"/>
          <ac:picMkLst>
            <pc:docMk/>
            <pc:sldMk cId="1054748893" sldId="327"/>
            <ac:picMk id="12" creationId="{9CBFF0D5-C9B2-4632-A542-B7D76C66B3F8}"/>
          </ac:picMkLst>
        </pc:picChg>
        <pc:picChg chg="add mod">
          <ac:chgData name="Emilee Escobar" userId="e0553bfe-9657-48ac-af1f-c2e1dc1a2019" providerId="ADAL" clId="{AE4A25CA-63FD-4D27-9284-E16E1E7F53BB}" dt="2022-03-28T21:03:30.179" v="429" actId="1076"/>
          <ac:picMkLst>
            <pc:docMk/>
            <pc:sldMk cId="1054748893" sldId="327"/>
            <ac:picMk id="13" creationId="{E9DDD21D-AAEE-4E30-B1E1-6A68D534B8F2}"/>
          </ac:picMkLst>
        </pc:picChg>
        <pc:picChg chg="mod">
          <ac:chgData name="Emilee Escobar" userId="e0553bfe-9657-48ac-af1f-c2e1dc1a2019" providerId="ADAL" clId="{AE4A25CA-63FD-4D27-9284-E16E1E7F53BB}" dt="2022-03-29T14:20:49.686" v="454" actId="1076"/>
          <ac:picMkLst>
            <pc:docMk/>
            <pc:sldMk cId="1054748893" sldId="327"/>
            <ac:picMk id="14" creationId="{BAAB2492-0DAA-4BBE-AE77-9AE230835E8B}"/>
          </ac:picMkLst>
        </pc:picChg>
        <pc:picChg chg="add del mod">
          <ac:chgData name="Emilee Escobar" userId="e0553bfe-9657-48ac-af1f-c2e1dc1a2019" providerId="ADAL" clId="{AE4A25CA-63FD-4D27-9284-E16E1E7F53BB}" dt="2022-03-29T14:27:04.426" v="462" actId="478"/>
          <ac:picMkLst>
            <pc:docMk/>
            <pc:sldMk cId="1054748893" sldId="327"/>
            <ac:picMk id="16" creationId="{BE405074-0F84-4159-8030-427B6C0D0DB3}"/>
          </ac:picMkLst>
        </pc:picChg>
      </pc:sldChg>
      <pc:sldChg chg="addSp delSp modSp mod">
        <pc:chgData name="Emilee Escobar" userId="e0553bfe-9657-48ac-af1f-c2e1dc1a2019" providerId="ADAL" clId="{AE4A25CA-63FD-4D27-9284-E16E1E7F53BB}" dt="2022-03-29T15:08:42.196" v="925" actId="20577"/>
        <pc:sldMkLst>
          <pc:docMk/>
          <pc:sldMk cId="3446695837" sldId="329"/>
        </pc:sldMkLst>
        <pc:spChg chg="mod">
          <ac:chgData name="Emilee Escobar" userId="e0553bfe-9657-48ac-af1f-c2e1dc1a2019" providerId="ADAL" clId="{AE4A25CA-63FD-4D27-9284-E16E1E7F53BB}" dt="2022-03-29T14:22:16.281" v="458" actId="1076"/>
          <ac:spMkLst>
            <pc:docMk/>
            <pc:sldMk cId="3446695837" sldId="329"/>
            <ac:spMk id="42" creationId="{32725D53-4F6B-B54C-9C19-E0B0F56F2193}"/>
          </ac:spMkLst>
        </pc:spChg>
        <pc:spChg chg="mod">
          <ac:chgData name="Emilee Escobar" userId="e0553bfe-9657-48ac-af1f-c2e1dc1a2019" providerId="ADAL" clId="{AE4A25CA-63FD-4D27-9284-E16E1E7F53BB}" dt="2022-03-29T15:08:42.196" v="925" actId="20577"/>
          <ac:spMkLst>
            <pc:docMk/>
            <pc:sldMk cId="3446695837" sldId="329"/>
            <ac:spMk id="43" creationId="{F05BAB5C-09B5-8A4B-AA40-91B2632C0C0F}"/>
          </ac:spMkLst>
        </pc:spChg>
        <pc:spChg chg="mod">
          <ac:chgData name="Emilee Escobar" userId="e0553bfe-9657-48ac-af1f-c2e1dc1a2019" providerId="ADAL" clId="{AE4A25CA-63FD-4D27-9284-E16E1E7F53BB}" dt="2022-03-29T15:06:52.310" v="888" actId="1076"/>
          <ac:spMkLst>
            <pc:docMk/>
            <pc:sldMk cId="3446695837" sldId="329"/>
            <ac:spMk id="44" creationId="{9F98084D-0910-3846-864E-92EEC0ABE94A}"/>
          </ac:spMkLst>
        </pc:spChg>
        <pc:grpChg chg="mod">
          <ac:chgData name="Emilee Escobar" userId="e0553bfe-9657-48ac-af1f-c2e1dc1a2019" providerId="ADAL" clId="{AE4A25CA-63FD-4D27-9284-E16E1E7F53BB}" dt="2022-03-29T12:54:03.835" v="446" actId="1076"/>
          <ac:grpSpMkLst>
            <pc:docMk/>
            <pc:sldMk cId="3446695837" sldId="329"/>
            <ac:grpSpMk id="39" creationId="{C589D569-811F-6948-897F-8EE5F5382A24}"/>
          </ac:grpSpMkLst>
        </pc:grpChg>
        <pc:grpChg chg="mod">
          <ac:chgData name="Emilee Escobar" userId="e0553bfe-9657-48ac-af1f-c2e1dc1a2019" providerId="ADAL" clId="{AE4A25CA-63FD-4D27-9284-E16E1E7F53BB}" dt="2022-03-29T12:54:42.592" v="448" actId="1076"/>
          <ac:grpSpMkLst>
            <pc:docMk/>
            <pc:sldMk cId="3446695837" sldId="329"/>
            <ac:grpSpMk id="45" creationId="{652E685F-F46B-D246-9ADE-CCA0C5860D2A}"/>
          </ac:grpSpMkLst>
        </pc:grpChg>
        <pc:picChg chg="add mod">
          <ac:chgData name="Emilee Escobar" userId="e0553bfe-9657-48ac-af1f-c2e1dc1a2019" providerId="ADAL" clId="{AE4A25CA-63FD-4D27-9284-E16E1E7F53BB}" dt="2022-03-28T20:38:20.445" v="35" actId="1076"/>
          <ac:picMkLst>
            <pc:docMk/>
            <pc:sldMk cId="3446695837" sldId="329"/>
            <ac:picMk id="3" creationId="{798C9ACD-E957-4AE2-A8C9-37174A5643A8}"/>
          </ac:picMkLst>
        </pc:picChg>
        <pc:picChg chg="del mod">
          <ac:chgData name="Emilee Escobar" userId="e0553bfe-9657-48ac-af1f-c2e1dc1a2019" providerId="ADAL" clId="{AE4A25CA-63FD-4D27-9284-E16E1E7F53BB}" dt="2022-03-28T20:37:45.444" v="29" actId="478"/>
          <ac:picMkLst>
            <pc:docMk/>
            <pc:sldMk cId="3446695837" sldId="329"/>
            <ac:picMk id="10" creationId="{BC83BD6D-2075-AF43-B084-49C62B03558C}"/>
          </ac:picMkLst>
        </pc:picChg>
        <pc:picChg chg="mod">
          <ac:chgData name="Emilee Escobar" userId="e0553bfe-9657-48ac-af1f-c2e1dc1a2019" providerId="ADAL" clId="{AE4A25CA-63FD-4D27-9284-E16E1E7F53BB}" dt="2022-03-28T20:35:53.733" v="17" actId="14100"/>
          <ac:picMkLst>
            <pc:docMk/>
            <pc:sldMk cId="3446695837" sldId="329"/>
            <ac:picMk id="12" creationId="{C7FE031B-3B9E-D247-BC74-989E1F53437B}"/>
          </ac:picMkLst>
        </pc:picChg>
        <pc:picChg chg="mod">
          <ac:chgData name="Emilee Escobar" userId="e0553bfe-9657-48ac-af1f-c2e1dc1a2019" providerId="ADAL" clId="{AE4A25CA-63FD-4D27-9284-E16E1E7F53BB}" dt="2022-03-29T14:15:48.432" v="449" actId="1076"/>
          <ac:picMkLst>
            <pc:docMk/>
            <pc:sldMk cId="3446695837" sldId="329"/>
            <ac:picMk id="13" creationId="{EF7DBF29-5E59-462B-984B-7A552FEE2465}"/>
          </ac:picMkLst>
        </pc:picChg>
      </pc:sldChg>
      <pc:sldChg chg="new del">
        <pc:chgData name="Emilee Escobar" userId="e0553bfe-9657-48ac-af1f-c2e1dc1a2019" providerId="ADAL" clId="{AE4A25CA-63FD-4D27-9284-E16E1E7F53BB}" dt="2022-03-28T20:52:36.545" v="312" actId="47"/>
        <pc:sldMkLst>
          <pc:docMk/>
          <pc:sldMk cId="2757748796" sldId="330"/>
        </pc:sldMkLst>
      </pc:sldChg>
      <pc:sldChg chg="addSp delSp modSp add mod">
        <pc:chgData name="Emilee Escobar" userId="e0553bfe-9657-48ac-af1f-c2e1dc1a2019" providerId="ADAL" clId="{AE4A25CA-63FD-4D27-9284-E16E1E7F53BB}" dt="2022-03-28T21:10:58.380" v="444" actId="1076"/>
        <pc:sldMkLst>
          <pc:docMk/>
          <pc:sldMk cId="760972171" sldId="331"/>
        </pc:sldMkLst>
        <pc:spChg chg="mod">
          <ac:chgData name="Emilee Escobar" userId="e0553bfe-9657-48ac-af1f-c2e1dc1a2019" providerId="ADAL" clId="{AE4A25CA-63FD-4D27-9284-E16E1E7F53BB}" dt="2022-03-28T21:03:12.621" v="427" actId="20577"/>
          <ac:spMkLst>
            <pc:docMk/>
            <pc:sldMk cId="760972171" sldId="331"/>
            <ac:spMk id="3" creationId="{8CCE55D1-AFED-3249-AA01-CA6B1D58DC6A}"/>
          </ac:spMkLst>
        </pc:spChg>
        <pc:spChg chg="add del mod">
          <ac:chgData name="Emilee Escobar" userId="e0553bfe-9657-48ac-af1f-c2e1dc1a2019" providerId="ADAL" clId="{AE4A25CA-63FD-4D27-9284-E16E1E7F53BB}" dt="2022-03-28T20:44:17.172" v="142" actId="478"/>
          <ac:spMkLst>
            <pc:docMk/>
            <pc:sldMk cId="760972171" sldId="331"/>
            <ac:spMk id="4" creationId="{E6E2020A-B945-4693-9865-62FCDDE7420F}"/>
          </ac:spMkLst>
        </pc:spChg>
        <pc:spChg chg="add mod">
          <ac:chgData name="Emilee Escobar" userId="e0553bfe-9657-48ac-af1f-c2e1dc1a2019" providerId="ADAL" clId="{AE4A25CA-63FD-4D27-9284-E16E1E7F53BB}" dt="2022-03-28T21:10:58.380" v="444" actId="1076"/>
          <ac:spMkLst>
            <pc:docMk/>
            <pc:sldMk cId="760972171" sldId="331"/>
            <ac:spMk id="10" creationId="{A4FAF79D-03D4-4FA8-8023-FE61BC58E46C}"/>
          </ac:spMkLst>
        </pc:spChg>
        <pc:spChg chg="add mod">
          <ac:chgData name="Emilee Escobar" userId="e0553bfe-9657-48ac-af1f-c2e1dc1a2019" providerId="ADAL" clId="{AE4A25CA-63FD-4D27-9284-E16E1E7F53BB}" dt="2022-03-28T20:52:52.896" v="314" actId="1076"/>
          <ac:spMkLst>
            <pc:docMk/>
            <pc:sldMk cId="760972171" sldId="331"/>
            <ac:spMk id="11" creationId="{2D179648-CA97-43E7-A116-1CFC89A47A74}"/>
          </ac:spMkLst>
        </pc:spChg>
        <pc:spChg chg="mod">
          <ac:chgData name="Emilee Escobar" userId="e0553bfe-9657-48ac-af1f-c2e1dc1a2019" providerId="ADAL" clId="{AE4A25CA-63FD-4D27-9284-E16E1E7F53BB}" dt="2022-03-28T20:47:49.185" v="241"/>
          <ac:spMkLst>
            <pc:docMk/>
            <pc:sldMk cId="760972171" sldId="331"/>
            <ac:spMk id="13" creationId="{D880015E-3CAD-452E-814F-25D06127A13B}"/>
          </ac:spMkLst>
        </pc:spChg>
        <pc:spChg chg="mod">
          <ac:chgData name="Emilee Escobar" userId="e0553bfe-9657-48ac-af1f-c2e1dc1a2019" providerId="ADAL" clId="{AE4A25CA-63FD-4D27-9284-E16E1E7F53BB}" dt="2022-03-28T20:47:49.185" v="241"/>
          <ac:spMkLst>
            <pc:docMk/>
            <pc:sldMk cId="760972171" sldId="331"/>
            <ac:spMk id="14" creationId="{4AD3B283-93B9-4E37-A222-0B748B52E0A1}"/>
          </ac:spMkLst>
        </pc:spChg>
        <pc:spChg chg="mod">
          <ac:chgData name="Emilee Escobar" userId="e0553bfe-9657-48ac-af1f-c2e1dc1a2019" providerId="ADAL" clId="{AE4A25CA-63FD-4D27-9284-E16E1E7F53BB}" dt="2022-03-28T20:48:48.529" v="251"/>
          <ac:spMkLst>
            <pc:docMk/>
            <pc:sldMk cId="760972171" sldId="331"/>
            <ac:spMk id="16" creationId="{53EA2E3E-89B7-4DE9-833B-487BBA7A3CDD}"/>
          </ac:spMkLst>
        </pc:spChg>
        <pc:spChg chg="mod">
          <ac:chgData name="Emilee Escobar" userId="e0553bfe-9657-48ac-af1f-c2e1dc1a2019" providerId="ADAL" clId="{AE4A25CA-63FD-4D27-9284-E16E1E7F53BB}" dt="2022-03-28T20:48:48.529" v="251"/>
          <ac:spMkLst>
            <pc:docMk/>
            <pc:sldMk cId="760972171" sldId="331"/>
            <ac:spMk id="17" creationId="{AC0E8336-8C22-4D0F-B351-571D67F1E0A5}"/>
          </ac:spMkLst>
        </pc:spChg>
        <pc:grpChg chg="add mod">
          <ac:chgData name="Emilee Escobar" userId="e0553bfe-9657-48ac-af1f-c2e1dc1a2019" providerId="ADAL" clId="{AE4A25CA-63FD-4D27-9284-E16E1E7F53BB}" dt="2022-03-28T20:48:40.867" v="249" actId="1076"/>
          <ac:grpSpMkLst>
            <pc:docMk/>
            <pc:sldMk cId="760972171" sldId="331"/>
            <ac:grpSpMk id="12" creationId="{CB224D8D-8E4B-4DE2-94D0-E6C9CC8A6B3B}"/>
          </ac:grpSpMkLst>
        </pc:grpChg>
        <pc:grpChg chg="add mod">
          <ac:chgData name="Emilee Escobar" userId="e0553bfe-9657-48ac-af1f-c2e1dc1a2019" providerId="ADAL" clId="{AE4A25CA-63FD-4D27-9284-E16E1E7F53BB}" dt="2022-03-28T20:48:53.816" v="252" actId="1076"/>
          <ac:grpSpMkLst>
            <pc:docMk/>
            <pc:sldMk cId="760972171" sldId="331"/>
            <ac:grpSpMk id="15" creationId="{C5A8A9DD-F426-4E8B-929C-99938DE198FC}"/>
          </ac:grpSpMkLst>
        </pc:grpChg>
        <pc:graphicFrameChg chg="add mod modGraphic">
          <ac:chgData name="Emilee Escobar" userId="e0553bfe-9657-48ac-af1f-c2e1dc1a2019" providerId="ADAL" clId="{AE4A25CA-63FD-4D27-9284-E16E1E7F53BB}" dt="2022-03-28T21:02:01.858" v="421" actId="11530"/>
          <ac:graphicFrameMkLst>
            <pc:docMk/>
            <pc:sldMk cId="760972171" sldId="331"/>
            <ac:graphicFrameMk id="8" creationId="{BD3E9379-2453-4B01-BE06-45B8C1362E4E}"/>
          </ac:graphicFrameMkLst>
        </pc:graphicFrameChg>
        <pc:picChg chg="del">
          <ac:chgData name="Emilee Escobar" userId="e0553bfe-9657-48ac-af1f-c2e1dc1a2019" providerId="ADAL" clId="{AE4A25CA-63FD-4D27-9284-E16E1E7F53BB}" dt="2022-03-28T20:42:55.190" v="138" actId="478"/>
          <ac:picMkLst>
            <pc:docMk/>
            <pc:sldMk cId="760972171" sldId="331"/>
            <ac:picMk id="9" creationId="{2DE117A4-F0AC-A848-8AA7-73DC62B15EA7}"/>
          </ac:picMkLst>
        </pc:picChg>
      </pc:sldChg>
      <pc:sldChg chg="addSp delSp modSp add mod">
        <pc:chgData name="Emilee Escobar" userId="e0553bfe-9657-48ac-af1f-c2e1dc1a2019" providerId="ADAL" clId="{AE4A25CA-63FD-4D27-9284-E16E1E7F53BB}" dt="2022-03-29T15:06:24.895" v="886" actId="478"/>
        <pc:sldMkLst>
          <pc:docMk/>
          <pc:sldMk cId="859284264" sldId="332"/>
        </pc:sldMkLst>
        <pc:spChg chg="mod">
          <ac:chgData name="Emilee Escobar" userId="e0553bfe-9657-48ac-af1f-c2e1dc1a2019" providerId="ADAL" clId="{AE4A25CA-63FD-4D27-9284-E16E1E7F53BB}" dt="2022-03-29T14:42:19.725" v="651" actId="1076"/>
          <ac:spMkLst>
            <pc:docMk/>
            <pc:sldMk cId="859284264" sldId="332"/>
            <ac:spMk id="17" creationId="{F3CFDB20-C0C1-2445-B3D3-84075DC81D19}"/>
          </ac:spMkLst>
        </pc:spChg>
        <pc:spChg chg="mod">
          <ac:chgData name="Emilee Escobar" userId="e0553bfe-9657-48ac-af1f-c2e1dc1a2019" providerId="ADAL" clId="{AE4A25CA-63FD-4D27-9284-E16E1E7F53BB}" dt="2022-03-29T14:42:16.938" v="650" actId="1076"/>
          <ac:spMkLst>
            <pc:docMk/>
            <pc:sldMk cId="859284264" sldId="332"/>
            <ac:spMk id="18" creationId="{3CE360A4-9974-CC4D-92F4-433757ABBF52}"/>
          </ac:spMkLst>
        </pc:spChg>
        <pc:spChg chg="add mod">
          <ac:chgData name="Emilee Escobar" userId="e0553bfe-9657-48ac-af1f-c2e1dc1a2019" providerId="ADAL" clId="{AE4A25CA-63FD-4D27-9284-E16E1E7F53BB}" dt="2022-03-29T15:06:20.542" v="885" actId="20577"/>
          <ac:spMkLst>
            <pc:docMk/>
            <pc:sldMk cId="859284264" sldId="332"/>
            <ac:spMk id="19" creationId="{1FD5DC66-7EDA-4CFA-A11C-549D1AEF4055}"/>
          </ac:spMkLst>
        </pc:spChg>
        <pc:spChg chg="del mod">
          <ac:chgData name="Emilee Escobar" userId="e0553bfe-9657-48ac-af1f-c2e1dc1a2019" providerId="ADAL" clId="{AE4A25CA-63FD-4D27-9284-E16E1E7F53BB}" dt="2022-03-29T15:06:24.895" v="886" actId="478"/>
          <ac:spMkLst>
            <pc:docMk/>
            <pc:sldMk cId="859284264" sldId="332"/>
            <ac:spMk id="42" creationId="{32725D53-4F6B-B54C-9C19-E0B0F56F2193}"/>
          </ac:spMkLst>
        </pc:spChg>
        <pc:spChg chg="mod">
          <ac:chgData name="Emilee Escobar" userId="e0553bfe-9657-48ac-af1f-c2e1dc1a2019" providerId="ADAL" clId="{AE4A25CA-63FD-4D27-9284-E16E1E7F53BB}" dt="2022-03-29T15:05:15.994" v="797" actId="20577"/>
          <ac:spMkLst>
            <pc:docMk/>
            <pc:sldMk cId="859284264" sldId="332"/>
            <ac:spMk id="43" creationId="{F05BAB5C-09B5-8A4B-AA40-91B2632C0C0F}"/>
          </ac:spMkLst>
        </pc:spChg>
        <pc:spChg chg="mod">
          <ac:chgData name="Emilee Escobar" userId="e0553bfe-9657-48ac-af1f-c2e1dc1a2019" providerId="ADAL" clId="{AE4A25CA-63FD-4D27-9284-E16E1E7F53BB}" dt="2022-03-29T14:29:32.591" v="484" actId="1076"/>
          <ac:spMkLst>
            <pc:docMk/>
            <pc:sldMk cId="859284264" sldId="332"/>
            <ac:spMk id="44" creationId="{9F98084D-0910-3846-864E-92EEC0ABE94A}"/>
          </ac:spMkLst>
        </pc:spChg>
        <pc:picChg chg="add mod">
          <ac:chgData name="Emilee Escobar" userId="e0553bfe-9657-48ac-af1f-c2e1dc1a2019" providerId="ADAL" clId="{AE4A25CA-63FD-4D27-9284-E16E1E7F53BB}" dt="2022-03-29T14:41:58.250" v="648" actId="1076"/>
          <ac:picMkLst>
            <pc:docMk/>
            <pc:sldMk cId="859284264" sldId="332"/>
            <ac:picMk id="3" creationId="{1F28E204-08B9-4768-9474-57942FF2476D}"/>
          </ac:picMkLst>
        </pc:picChg>
        <pc:picChg chg="del">
          <ac:chgData name="Emilee Escobar" userId="e0553bfe-9657-48ac-af1f-c2e1dc1a2019" providerId="ADAL" clId="{AE4A25CA-63FD-4D27-9284-E16E1E7F53BB}" dt="2022-03-29T14:35:08.352" v="635" actId="478"/>
          <ac:picMkLst>
            <pc:docMk/>
            <pc:sldMk cId="859284264" sldId="332"/>
            <ac:picMk id="7" creationId="{EE0D2AE8-53E7-684A-A906-06F756C25ED8}"/>
          </ac:picMkLst>
        </pc:picChg>
        <pc:picChg chg="add del mod">
          <ac:chgData name="Emilee Escobar" userId="e0553bfe-9657-48ac-af1f-c2e1dc1a2019" providerId="ADAL" clId="{AE4A25CA-63FD-4D27-9284-E16E1E7F53BB}" dt="2022-03-29T14:39:07.233" v="645" actId="478"/>
          <ac:picMkLst>
            <pc:docMk/>
            <pc:sldMk cId="859284264" sldId="332"/>
            <ac:picMk id="9" creationId="{5653FF5C-2BA3-4187-B054-4431E15A132C}"/>
          </ac:picMkLst>
        </pc:picChg>
        <pc:picChg chg="mod">
          <ac:chgData name="Emilee Escobar" userId="e0553bfe-9657-48ac-af1f-c2e1dc1a2019" providerId="ADAL" clId="{AE4A25CA-63FD-4D27-9284-E16E1E7F53BB}" dt="2022-03-29T14:29:26.636" v="482" actId="1076"/>
          <ac:picMkLst>
            <pc:docMk/>
            <pc:sldMk cId="859284264" sldId="332"/>
            <ac:picMk id="13" creationId="{E9DDD21D-AAEE-4E30-B1E1-6A68D534B8F2}"/>
          </ac:picMkLst>
        </pc:picChg>
        <pc:picChg chg="mod">
          <ac:chgData name="Emilee Escobar" userId="e0553bfe-9657-48ac-af1f-c2e1dc1a2019" providerId="ADAL" clId="{AE4A25CA-63FD-4D27-9284-E16E1E7F53BB}" dt="2022-03-29T14:39:15.135" v="646" actId="1076"/>
          <ac:picMkLst>
            <pc:docMk/>
            <pc:sldMk cId="859284264" sldId="332"/>
            <ac:picMk id="14" creationId="{BAAB2492-0DAA-4BBE-AE77-9AE230835E8B}"/>
          </ac:picMkLst>
        </pc:picChg>
      </pc:sldChg>
    </pc:docChg>
  </pc:docChgLst>
  <pc:docChgLst>
    <pc:chgData name="Aabida Madhani" userId="S::aabida.madhani@condoauthorityontario.ca::1dbbf483-79a3-4d39-bfd3-5bb7c28656db" providerId="AD" clId="Web-{A0F6528F-B7E0-85F7-7657-2C6B5C0CF183}"/>
    <pc:docChg chg="addSld delSld modSld modSection">
      <pc:chgData name="Aabida Madhani" userId="S::aabida.madhani@condoauthorityontario.ca::1dbbf483-79a3-4d39-bfd3-5bb7c28656db" providerId="AD" clId="Web-{A0F6528F-B7E0-85F7-7657-2C6B5C0CF183}" dt="2022-08-09T20:17:09.801" v="8"/>
      <pc:docMkLst>
        <pc:docMk/>
      </pc:docMkLst>
      <pc:sldChg chg="del">
        <pc:chgData name="Aabida Madhani" userId="S::aabida.madhani@condoauthorityontario.ca::1dbbf483-79a3-4d39-bfd3-5bb7c28656db" providerId="AD" clId="Web-{A0F6528F-B7E0-85F7-7657-2C6B5C0CF183}" dt="2022-08-09T20:17:09.801" v="8"/>
        <pc:sldMkLst>
          <pc:docMk/>
          <pc:sldMk cId="494233972" sldId="315"/>
        </pc:sldMkLst>
      </pc:sldChg>
      <pc:sldChg chg="modNotes">
        <pc:chgData name="Aabida Madhani" userId="S::aabida.madhani@condoauthorityontario.ca::1dbbf483-79a3-4d39-bfd3-5bb7c28656db" providerId="AD" clId="Web-{A0F6528F-B7E0-85F7-7657-2C6B5C0CF183}" dt="2022-08-09T20:16:47.081" v="7"/>
        <pc:sldMkLst>
          <pc:docMk/>
          <pc:sldMk cId="3875726302" sldId="317"/>
        </pc:sldMkLst>
      </pc:sldChg>
      <pc:sldChg chg="add">
        <pc:chgData name="Aabida Madhani" userId="S::aabida.madhani@condoauthorityontario.ca::1dbbf483-79a3-4d39-bfd3-5bb7c28656db" providerId="AD" clId="Web-{A0F6528F-B7E0-85F7-7657-2C6B5C0CF183}" dt="2022-08-09T20:10:59.636" v="0"/>
        <pc:sldMkLst>
          <pc:docMk/>
          <pc:sldMk cId="1868595792" sldId="333"/>
        </pc:sldMkLst>
      </pc:sldChg>
    </pc:docChg>
  </pc:docChgLst>
  <pc:docChgLst>
    <pc:chgData name="Aleks Dhefto" userId="S::aleks.dhefto@condoauthorityontario.ca::fa7f4a0a-f493-4e54-bbc5-b67470d4691c" providerId="AD" clId="Web-{019767EB-78B2-EE94-6C7F-F691D614A03F}"/>
    <pc:docChg chg="modSld">
      <pc:chgData name="Aleks Dhefto" userId="S::aleks.dhefto@condoauthorityontario.ca::fa7f4a0a-f493-4e54-bbc5-b67470d4691c" providerId="AD" clId="Web-{019767EB-78B2-EE94-6C7F-F691D614A03F}" dt="2022-08-08T20:42:52.156" v="22" actId="20577"/>
      <pc:docMkLst>
        <pc:docMk/>
      </pc:docMkLst>
      <pc:sldChg chg="modSp">
        <pc:chgData name="Aleks Dhefto" userId="S::aleks.dhefto@condoauthorityontario.ca::fa7f4a0a-f493-4e54-bbc5-b67470d4691c" providerId="AD" clId="Web-{019767EB-78B2-EE94-6C7F-F691D614A03F}" dt="2022-08-08T20:42:52.156" v="22" actId="20577"/>
        <pc:sldMkLst>
          <pc:docMk/>
          <pc:sldMk cId="859284264" sldId="332"/>
        </pc:sldMkLst>
        <pc:spChg chg="mod">
          <ac:chgData name="Aleks Dhefto" userId="S::aleks.dhefto@condoauthorityontario.ca::fa7f4a0a-f493-4e54-bbc5-b67470d4691c" providerId="AD" clId="Web-{019767EB-78B2-EE94-6C7F-F691D614A03F}" dt="2022-08-08T20:42:52.156" v="22" actId="20577"/>
          <ac:spMkLst>
            <pc:docMk/>
            <pc:sldMk cId="859284264" sldId="332"/>
            <ac:spMk id="44" creationId="{9F98084D-0910-3846-864E-92EEC0ABE94A}"/>
          </ac:spMkLst>
        </pc:spChg>
      </pc:sldChg>
    </pc:docChg>
  </pc:docChgLst>
  <pc:docChgLst>
    <pc:chgData name="Aabida Madhani" userId="S::aabida.madhani@condoauthorityontario.ca::1dbbf483-79a3-4d39-bfd3-5bb7c28656db" providerId="AD" clId="Web-{A59F7110-402E-13F3-3908-D557BF91DF7E}"/>
    <pc:docChg chg="modSld">
      <pc:chgData name="Aabida Madhani" userId="S::aabida.madhani@condoauthorityontario.ca::1dbbf483-79a3-4d39-bfd3-5bb7c28656db" providerId="AD" clId="Web-{A59F7110-402E-13F3-3908-D557BF91DF7E}" dt="2022-08-05T19:38:33.658" v="4" actId="20577"/>
      <pc:docMkLst>
        <pc:docMk/>
      </pc:docMkLst>
      <pc:sldChg chg="modSp">
        <pc:chgData name="Aabida Madhani" userId="S::aabida.madhani@condoauthorityontario.ca::1dbbf483-79a3-4d39-bfd3-5bb7c28656db" providerId="AD" clId="Web-{A59F7110-402E-13F3-3908-D557BF91DF7E}" dt="2022-08-05T19:38:33.658" v="4" actId="20577"/>
        <pc:sldMkLst>
          <pc:docMk/>
          <pc:sldMk cId="3875726302" sldId="317"/>
        </pc:sldMkLst>
        <pc:spChg chg="mod">
          <ac:chgData name="Aabida Madhani" userId="S::aabida.madhani@condoauthorityontario.ca::1dbbf483-79a3-4d39-bfd3-5bb7c28656db" providerId="AD" clId="Web-{A59F7110-402E-13F3-3908-D557BF91DF7E}" dt="2022-08-05T19:37:29.580" v="2" actId="20577"/>
          <ac:spMkLst>
            <pc:docMk/>
            <pc:sldMk cId="3875726302" sldId="317"/>
            <ac:spMk id="42" creationId="{32725D53-4F6B-B54C-9C19-E0B0F56F2193}"/>
          </ac:spMkLst>
        </pc:spChg>
        <pc:spChg chg="mod">
          <ac:chgData name="Aabida Madhani" userId="S::aabida.madhani@condoauthorityontario.ca::1dbbf483-79a3-4d39-bfd3-5bb7c28656db" providerId="AD" clId="Web-{A59F7110-402E-13F3-3908-D557BF91DF7E}" dt="2022-08-05T19:38:33.658" v="4" actId="20577"/>
          <ac:spMkLst>
            <pc:docMk/>
            <pc:sldMk cId="3875726302" sldId="317"/>
            <ac:spMk id="43" creationId="{F05BAB5C-09B5-8A4B-AA40-91B2632C0C0F}"/>
          </ac:spMkLst>
        </pc:spChg>
      </pc:sldChg>
    </pc:docChg>
  </pc:docChgLst>
  <pc:docChgLst>
    <pc:chgData name="Aabida Madhani" userId="S::aabida.madhani@condoauthorityontario.ca::1dbbf483-79a3-4d39-bfd3-5bb7c28656db" providerId="AD" clId="Web-{E7C8954B-8BEE-0297-5513-4E72FB357205}"/>
    <pc:docChg chg="modSld">
      <pc:chgData name="Aabida Madhani" userId="S::aabida.madhani@condoauthorityontario.ca::1dbbf483-79a3-4d39-bfd3-5bb7c28656db" providerId="AD" clId="Web-{E7C8954B-8BEE-0297-5513-4E72FB357205}" dt="2022-08-09T20:08:39.339" v="43"/>
      <pc:docMkLst>
        <pc:docMk/>
      </pc:docMkLst>
      <pc:sldChg chg="modNotes">
        <pc:chgData name="Aabida Madhani" userId="S::aabida.madhani@condoauthorityontario.ca::1dbbf483-79a3-4d39-bfd3-5bb7c28656db" providerId="AD" clId="Web-{E7C8954B-8BEE-0297-5513-4E72FB357205}" dt="2022-08-09T20:08:39.339" v="43"/>
        <pc:sldMkLst>
          <pc:docMk/>
          <pc:sldMk cId="3875726302" sldId="317"/>
        </pc:sldMkLst>
      </pc:sldChg>
      <pc:sldChg chg="modSp modNotes">
        <pc:chgData name="Aabida Madhani" userId="S::aabida.madhani@condoauthorityontario.ca::1dbbf483-79a3-4d39-bfd3-5bb7c28656db" providerId="AD" clId="Web-{E7C8954B-8BEE-0297-5513-4E72FB357205}" dt="2022-08-09T20:06:44.009" v="15"/>
        <pc:sldMkLst>
          <pc:docMk/>
          <pc:sldMk cId="859284264" sldId="332"/>
        </pc:sldMkLst>
        <pc:spChg chg="mod">
          <ac:chgData name="Aabida Madhani" userId="S::aabida.madhani@condoauthorityontario.ca::1dbbf483-79a3-4d39-bfd3-5bb7c28656db" providerId="AD" clId="Web-{E7C8954B-8BEE-0297-5513-4E72FB357205}" dt="2022-08-09T20:06:17.493" v="1" actId="20577"/>
          <ac:spMkLst>
            <pc:docMk/>
            <pc:sldMk cId="859284264" sldId="332"/>
            <ac:spMk id="44" creationId="{9F98084D-0910-3846-864E-92EEC0ABE94A}"/>
          </ac:spMkLst>
        </pc:spChg>
      </pc:sldChg>
    </pc:docChg>
  </pc:docChgLst>
  <pc:docChgLst>
    <pc:chgData name="Aleks Dhefto" userId="S::aleks.dhefto@condoauthorityontario.ca::fa7f4a0a-f493-4e54-bbc5-b67470d4691c" providerId="AD" clId="Web-{1E456C3E-8502-52AA-2401-D7BB590A20F1}"/>
    <pc:docChg chg="modSld">
      <pc:chgData name="Aleks Dhefto" userId="S::aleks.dhefto@condoauthorityontario.ca::fa7f4a0a-f493-4e54-bbc5-b67470d4691c" providerId="AD" clId="Web-{1E456C3E-8502-52AA-2401-D7BB590A20F1}" dt="2022-03-30T14:24:21.347" v="12" actId="1076"/>
      <pc:docMkLst>
        <pc:docMk/>
      </pc:docMkLst>
      <pc:sldChg chg="modSp">
        <pc:chgData name="Aleks Dhefto" userId="S::aleks.dhefto@condoauthorityontario.ca::fa7f4a0a-f493-4e54-bbc5-b67470d4691c" providerId="AD" clId="Web-{1E456C3E-8502-52AA-2401-D7BB590A20F1}" dt="2022-03-30T14:24:21.347" v="12" actId="1076"/>
        <pc:sldMkLst>
          <pc:docMk/>
          <pc:sldMk cId="3875726302" sldId="317"/>
        </pc:sldMkLst>
        <pc:spChg chg="mod">
          <ac:chgData name="Aleks Dhefto" userId="S::aleks.dhefto@condoauthorityontario.ca::fa7f4a0a-f493-4e54-bbc5-b67470d4691c" providerId="AD" clId="Web-{1E456C3E-8502-52AA-2401-D7BB590A20F1}" dt="2022-03-30T14:24:21.347" v="12" actId="1076"/>
          <ac:spMkLst>
            <pc:docMk/>
            <pc:sldMk cId="3875726302" sldId="317"/>
            <ac:spMk id="4" creationId="{BC3A9BD8-1249-9D45-B1D0-2C7CAC78CDA3}"/>
          </ac:spMkLst>
        </pc:spChg>
      </pc:sldChg>
      <pc:sldChg chg="modSp">
        <pc:chgData name="Aleks Dhefto" userId="S::aleks.dhefto@condoauthorityontario.ca::fa7f4a0a-f493-4e54-bbc5-b67470d4691c" providerId="AD" clId="Web-{1E456C3E-8502-52AA-2401-D7BB590A20F1}" dt="2022-03-30T14:24:08.519" v="11" actId="1076"/>
        <pc:sldMkLst>
          <pc:docMk/>
          <pc:sldMk cId="3446695837" sldId="329"/>
        </pc:sldMkLst>
        <pc:spChg chg="mod">
          <ac:chgData name="Aleks Dhefto" userId="S::aleks.dhefto@condoauthorityontario.ca::fa7f4a0a-f493-4e54-bbc5-b67470d4691c" providerId="AD" clId="Web-{1E456C3E-8502-52AA-2401-D7BB590A20F1}" dt="2022-03-30T14:23:56.269" v="9" actId="1076"/>
          <ac:spMkLst>
            <pc:docMk/>
            <pc:sldMk cId="3446695837" sldId="329"/>
            <ac:spMk id="42" creationId="{32725D53-4F6B-B54C-9C19-E0B0F56F2193}"/>
          </ac:spMkLst>
        </pc:spChg>
        <pc:spChg chg="mod">
          <ac:chgData name="Aleks Dhefto" userId="S::aleks.dhefto@condoauthorityontario.ca::fa7f4a0a-f493-4e54-bbc5-b67470d4691c" providerId="AD" clId="Web-{1E456C3E-8502-52AA-2401-D7BB590A20F1}" dt="2022-03-30T14:23:43.269" v="7" actId="1076"/>
          <ac:spMkLst>
            <pc:docMk/>
            <pc:sldMk cId="3446695837" sldId="329"/>
            <ac:spMk id="43" creationId="{F05BAB5C-09B5-8A4B-AA40-91B2632C0C0F}"/>
          </ac:spMkLst>
        </pc:spChg>
        <pc:spChg chg="mod">
          <ac:chgData name="Aleks Dhefto" userId="S::aleks.dhefto@condoauthorityontario.ca::fa7f4a0a-f493-4e54-bbc5-b67470d4691c" providerId="AD" clId="Web-{1E456C3E-8502-52AA-2401-D7BB590A20F1}" dt="2022-03-30T14:24:08.519" v="11" actId="1076"/>
          <ac:spMkLst>
            <pc:docMk/>
            <pc:sldMk cId="3446695837" sldId="329"/>
            <ac:spMk id="44" creationId="{9F98084D-0910-3846-864E-92EEC0ABE94A}"/>
          </ac:spMkLst>
        </pc:spChg>
        <pc:picChg chg="mod">
          <ac:chgData name="Aleks Dhefto" userId="S::aleks.dhefto@condoauthorityontario.ca::fa7f4a0a-f493-4e54-bbc5-b67470d4691c" providerId="AD" clId="Web-{1E456C3E-8502-52AA-2401-D7BB590A20F1}" dt="2022-03-30T14:23:39.753" v="6" actId="1076"/>
          <ac:picMkLst>
            <pc:docMk/>
            <pc:sldMk cId="3446695837" sldId="329"/>
            <ac:picMk id="3" creationId="{798C9ACD-E957-4AE2-A8C9-37174A5643A8}"/>
          </ac:picMkLst>
        </pc:picChg>
        <pc:picChg chg="mod">
          <ac:chgData name="Aleks Dhefto" userId="S::aleks.dhefto@condoauthorityontario.ca::fa7f4a0a-f493-4e54-bbc5-b67470d4691c" providerId="AD" clId="Web-{1E456C3E-8502-52AA-2401-D7BB590A20F1}" dt="2022-03-30T14:23:49.112" v="8" actId="1076"/>
          <ac:picMkLst>
            <pc:docMk/>
            <pc:sldMk cId="3446695837" sldId="329"/>
            <ac:picMk id="12" creationId="{C7FE031B-3B9E-D247-BC74-989E1F53437B}"/>
          </ac:picMkLst>
        </pc:picChg>
        <pc:picChg chg="mod">
          <ac:chgData name="Aleks Dhefto" userId="S::aleks.dhefto@condoauthorityontario.ca::fa7f4a0a-f493-4e54-bbc5-b67470d4691c" providerId="AD" clId="Web-{1E456C3E-8502-52AA-2401-D7BB590A20F1}" dt="2022-03-30T14:24:04.800" v="10" actId="1076"/>
          <ac:picMkLst>
            <pc:docMk/>
            <pc:sldMk cId="3446695837" sldId="329"/>
            <ac:picMk id="13" creationId="{EF7DBF29-5E59-462B-984B-7A552FEE2465}"/>
          </ac:picMkLst>
        </pc:picChg>
      </pc:sldChg>
      <pc:sldChg chg="modSp">
        <pc:chgData name="Aleks Dhefto" userId="S::aleks.dhefto@condoauthorityontario.ca::fa7f4a0a-f493-4e54-bbc5-b67470d4691c" providerId="AD" clId="Web-{1E456C3E-8502-52AA-2401-D7BB590A20F1}" dt="2022-03-30T14:23:23.987" v="5" actId="1076"/>
        <pc:sldMkLst>
          <pc:docMk/>
          <pc:sldMk cId="859284264" sldId="332"/>
        </pc:sldMkLst>
        <pc:spChg chg="mod">
          <ac:chgData name="Aleks Dhefto" userId="S::aleks.dhefto@condoauthorityontario.ca::fa7f4a0a-f493-4e54-bbc5-b67470d4691c" providerId="AD" clId="Web-{1E456C3E-8502-52AA-2401-D7BB590A20F1}" dt="2022-03-30T14:23:23.987" v="5" actId="1076"/>
          <ac:spMkLst>
            <pc:docMk/>
            <pc:sldMk cId="859284264" sldId="332"/>
            <ac:spMk id="19" creationId="{1FD5DC66-7EDA-4CFA-A11C-549D1AEF4055}"/>
          </ac:spMkLst>
        </pc:spChg>
        <pc:spChg chg="mod">
          <ac:chgData name="Aleks Dhefto" userId="S::aleks.dhefto@condoauthorityontario.ca::fa7f4a0a-f493-4e54-bbc5-b67470d4691c" providerId="AD" clId="Web-{1E456C3E-8502-52AA-2401-D7BB590A20F1}" dt="2022-03-30T14:22:58.002" v="2" actId="1076"/>
          <ac:spMkLst>
            <pc:docMk/>
            <pc:sldMk cId="859284264" sldId="332"/>
            <ac:spMk id="43" creationId="{F05BAB5C-09B5-8A4B-AA40-91B2632C0C0F}"/>
          </ac:spMkLst>
        </pc:spChg>
        <pc:spChg chg="mod">
          <ac:chgData name="Aleks Dhefto" userId="S::aleks.dhefto@condoauthorityontario.ca::fa7f4a0a-f493-4e54-bbc5-b67470d4691c" providerId="AD" clId="Web-{1E456C3E-8502-52AA-2401-D7BB590A20F1}" dt="2022-03-30T14:23:09.956" v="3" actId="1076"/>
          <ac:spMkLst>
            <pc:docMk/>
            <pc:sldMk cId="859284264" sldId="332"/>
            <ac:spMk id="44" creationId="{9F98084D-0910-3846-864E-92EEC0ABE94A}"/>
          </ac:spMkLst>
        </pc:spChg>
        <pc:picChg chg="mod">
          <ac:chgData name="Aleks Dhefto" userId="S::aleks.dhefto@condoauthorityontario.ca::fa7f4a0a-f493-4e54-bbc5-b67470d4691c" providerId="AD" clId="Web-{1E456C3E-8502-52AA-2401-D7BB590A20F1}" dt="2022-03-30T14:23:20.909" v="4" actId="1076"/>
          <ac:picMkLst>
            <pc:docMk/>
            <pc:sldMk cId="859284264" sldId="332"/>
            <ac:picMk id="3" creationId="{1F28E204-08B9-4768-9474-57942FF2476D}"/>
          </ac:picMkLst>
        </pc:picChg>
        <pc:picChg chg="mod">
          <ac:chgData name="Aleks Dhefto" userId="S::aleks.dhefto@condoauthorityontario.ca::fa7f4a0a-f493-4e54-bbc5-b67470d4691c" providerId="AD" clId="Web-{1E456C3E-8502-52AA-2401-D7BB590A20F1}" dt="2022-03-30T14:22:55.690" v="1" actId="1076"/>
          <ac:picMkLst>
            <pc:docMk/>
            <pc:sldMk cId="859284264" sldId="332"/>
            <ac:picMk id="13" creationId="{E9DDD21D-AAEE-4E30-B1E1-6A68D534B8F2}"/>
          </ac:picMkLst>
        </pc:picChg>
        <pc:picChg chg="mod">
          <ac:chgData name="Aleks Dhefto" userId="S::aleks.dhefto@condoauthorityontario.ca::fa7f4a0a-f493-4e54-bbc5-b67470d4691c" providerId="AD" clId="Web-{1E456C3E-8502-52AA-2401-D7BB590A20F1}" dt="2022-03-30T14:22:46.018" v="0" actId="1076"/>
          <ac:picMkLst>
            <pc:docMk/>
            <pc:sldMk cId="859284264" sldId="332"/>
            <ac:picMk id="14" creationId="{BAAB2492-0DAA-4BBE-AE77-9AE230835E8B}"/>
          </ac:picMkLst>
        </pc:picChg>
      </pc:sldChg>
    </pc:docChg>
  </pc:docChgLst>
  <pc:docChgLst>
    <pc:chgData name="Emilee Escobar" userId="S::emilee.escobar@condoauthorityontario.ca::e0553bfe-9657-48ac-af1f-c2e1dc1a2019" providerId="AD" clId="Web-{99EFCB69-7F51-C143-E379-33AB7E3251D1}"/>
    <pc:docChg chg="modSld">
      <pc:chgData name="Emilee Escobar" userId="S::emilee.escobar@condoauthorityontario.ca::e0553bfe-9657-48ac-af1f-c2e1dc1a2019" providerId="AD" clId="Web-{99EFCB69-7F51-C143-E379-33AB7E3251D1}" dt="2022-03-28T20:32:47.343" v="0"/>
      <pc:docMkLst>
        <pc:docMk/>
      </pc:docMkLst>
      <pc:sldChg chg="delSp">
        <pc:chgData name="Emilee Escobar" userId="S::emilee.escobar@condoauthorityontario.ca::e0553bfe-9657-48ac-af1f-c2e1dc1a2019" providerId="AD" clId="Web-{99EFCB69-7F51-C143-E379-33AB7E3251D1}" dt="2022-03-28T20:32:47.343" v="0"/>
        <pc:sldMkLst>
          <pc:docMk/>
          <pc:sldMk cId="3875726302" sldId="317"/>
        </pc:sldMkLst>
        <pc:graphicFrameChg chg="del">
          <ac:chgData name="Emilee Escobar" userId="S::emilee.escobar@condoauthorityontario.ca::e0553bfe-9657-48ac-af1f-c2e1dc1a2019" providerId="AD" clId="Web-{99EFCB69-7F51-C143-E379-33AB7E3251D1}" dt="2022-03-28T20:32:47.343" v="0"/>
          <ac:graphicFrameMkLst>
            <pc:docMk/>
            <pc:sldMk cId="3875726302" sldId="317"/>
            <ac:graphicFrameMk id="15" creationId="{DD5DEA6F-9234-B547-AA77-1606E5D69911}"/>
          </ac:graphicFrameMkLst>
        </pc:graphicFrameChg>
      </pc:sldChg>
    </pc:docChg>
  </pc:docChgLst>
  <pc:docChgLst>
    <pc:chgData name="Aleks Dhefto" userId="fa7f4a0a-f493-4e54-bbc5-b67470d4691c" providerId="ADAL" clId="{B4BE2E2D-B0AC-492D-8B90-3C0F444F83BF}"/>
    <pc:docChg chg="custSel modSld">
      <pc:chgData name="Aleks Dhefto" userId="fa7f4a0a-f493-4e54-bbc5-b67470d4691c" providerId="ADAL" clId="{B4BE2E2D-B0AC-492D-8B90-3C0F444F83BF}" dt="2022-03-30T14:08:28.707" v="35" actId="6549"/>
      <pc:docMkLst>
        <pc:docMk/>
      </pc:docMkLst>
      <pc:sldChg chg="modSp mod">
        <pc:chgData name="Aleks Dhefto" userId="fa7f4a0a-f493-4e54-bbc5-b67470d4691c" providerId="ADAL" clId="{B4BE2E2D-B0AC-492D-8B90-3C0F444F83BF}" dt="2022-03-30T13:39:29.147" v="34" actId="20577"/>
        <pc:sldMkLst>
          <pc:docMk/>
          <pc:sldMk cId="3446695837" sldId="329"/>
        </pc:sldMkLst>
        <pc:spChg chg="mod">
          <ac:chgData name="Aleks Dhefto" userId="fa7f4a0a-f493-4e54-bbc5-b67470d4691c" providerId="ADAL" clId="{B4BE2E2D-B0AC-492D-8B90-3C0F444F83BF}" dt="2022-03-30T13:39:29.147" v="34" actId="20577"/>
          <ac:spMkLst>
            <pc:docMk/>
            <pc:sldMk cId="3446695837" sldId="329"/>
            <ac:spMk id="43" creationId="{F05BAB5C-09B5-8A4B-AA40-91B2632C0C0F}"/>
          </ac:spMkLst>
        </pc:spChg>
      </pc:sldChg>
      <pc:sldChg chg="modSp mod">
        <pc:chgData name="Aleks Dhefto" userId="fa7f4a0a-f493-4e54-bbc5-b67470d4691c" providerId="ADAL" clId="{B4BE2E2D-B0AC-492D-8B90-3C0F444F83BF}" dt="2022-03-30T14:08:28.707" v="35" actId="6549"/>
        <pc:sldMkLst>
          <pc:docMk/>
          <pc:sldMk cId="859284264" sldId="332"/>
        </pc:sldMkLst>
        <pc:spChg chg="mod">
          <ac:chgData name="Aleks Dhefto" userId="fa7f4a0a-f493-4e54-bbc5-b67470d4691c" providerId="ADAL" clId="{B4BE2E2D-B0AC-492D-8B90-3C0F444F83BF}" dt="2022-03-30T14:08:28.707" v="35" actId="6549"/>
          <ac:spMkLst>
            <pc:docMk/>
            <pc:sldMk cId="859284264" sldId="332"/>
            <ac:spMk id="19" creationId="{1FD5DC66-7EDA-4CFA-A11C-549D1AEF405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DC685-7C00-4836-8B7B-ACBC1A070AB5}" type="doc">
      <dgm:prSet loTypeId="urn:microsoft.com/office/officeart/2005/8/layout/process2" loCatId="process" qsTypeId="urn:microsoft.com/office/officeart/2005/8/quickstyle/simple1" qsCatId="simple" csTypeId="urn:microsoft.com/office/officeart/2005/8/colors/accent1_2" csCatId="accent1" phldr="1"/>
      <dgm:spPr/>
    </dgm:pt>
    <dgm:pt modelId="{7EE9A75E-4CE0-4C0F-9185-FF6065889EAB}">
      <dgm:prSet phldrT="[Text]" custT="1"/>
      <dgm:spPr>
        <a:gradFill rotWithShape="0">
          <a:gsLst>
            <a:gs pos="0">
              <a:schemeClr val="tx1">
                <a:lumMod val="25000"/>
                <a:lumOff val="75000"/>
              </a:schemeClr>
            </a:gs>
            <a:gs pos="74000">
              <a:schemeClr val="tx1">
                <a:lumMod val="50000"/>
                <a:lumOff val="50000"/>
              </a:schemeClr>
            </a:gs>
            <a:gs pos="82000">
              <a:schemeClr val="tx1">
                <a:lumMod val="50000"/>
                <a:lumOff val="50000"/>
              </a:schemeClr>
            </a:gs>
            <a:gs pos="100000">
              <a:schemeClr val="tx1">
                <a:lumMod val="50000"/>
                <a:lumOff val="50000"/>
              </a:schemeClr>
            </a:gs>
          </a:gsLst>
          <a:lin ang="2700000" scaled="0"/>
        </a:gradFill>
      </dgm:spPr>
      <dgm:t>
        <a:bodyPr/>
        <a:lstStyle/>
        <a:p>
          <a:r>
            <a:rPr lang="en-US" sz="1900"/>
            <a:t>Negotiation</a:t>
          </a:r>
        </a:p>
        <a:p>
          <a:r>
            <a:rPr lang="en-US" sz="1900"/>
            <a:t>($25)</a:t>
          </a:r>
        </a:p>
      </dgm:t>
    </dgm:pt>
    <dgm:pt modelId="{15A5AA43-85BE-4858-B973-12C80A40352F}" type="parTrans" cxnId="{657B2B05-A135-4FCD-8638-FBE8B549EC8C}">
      <dgm:prSet/>
      <dgm:spPr/>
      <dgm:t>
        <a:bodyPr/>
        <a:lstStyle/>
        <a:p>
          <a:endParaRPr lang="en-US"/>
        </a:p>
      </dgm:t>
    </dgm:pt>
    <dgm:pt modelId="{3017B48F-26E0-478F-9C53-31AE5EDB7DDA}" type="sibTrans" cxnId="{657B2B05-A135-4FCD-8638-FBE8B549EC8C}">
      <dgm:prSet/>
      <dgm:spPr>
        <a:noFill/>
      </dgm:spPr>
      <dgm:t>
        <a:bodyPr/>
        <a:lstStyle/>
        <a:p>
          <a:endParaRPr lang="en-US"/>
        </a:p>
      </dgm:t>
    </dgm:pt>
    <dgm:pt modelId="{D6EB6A06-5A58-449D-A5A4-6494C12A9D0A}">
      <dgm:prSet phldrT="[Text]" custT="1"/>
      <dgm:spPr>
        <a:gradFill rotWithShape="0">
          <a:gsLst>
            <a:gs pos="0">
              <a:srgbClr val="110D54">
                <a:lumMod val="25000"/>
                <a:lumOff val="75000"/>
              </a:srgbClr>
            </a:gs>
            <a:gs pos="74000">
              <a:srgbClr val="110D54">
                <a:lumMod val="50000"/>
                <a:lumOff val="50000"/>
              </a:srgbClr>
            </a:gs>
            <a:gs pos="82000">
              <a:srgbClr val="110D54">
                <a:lumMod val="50000"/>
                <a:lumOff val="50000"/>
              </a:srgbClr>
            </a:gs>
            <a:gs pos="100000">
              <a:srgbClr val="110D54">
                <a:lumMod val="50000"/>
                <a:lumOff val="50000"/>
              </a:srgbClr>
            </a:gs>
          </a:gsLst>
          <a:lin ang="2700000" scaled="0"/>
        </a:gradFill>
        <a:ln w="12700" cap="flat" cmpd="sng" algn="ctr">
          <a:solidFill>
            <a:srgbClr val="FFFFFF">
              <a:hueOff val="0"/>
              <a:satOff val="0"/>
              <a:lumOff val="0"/>
              <a:alphaOff val="0"/>
            </a:srgbClr>
          </a:solidFill>
          <a:prstDash val="solid"/>
          <a:miter lim="800000"/>
        </a:ln>
        <a:effectLst/>
      </dgm:spPr>
      <dgm:t>
        <a:bodyPr spcFirstLastPara="0" vert="horz" wrap="square" lIns="72390" tIns="72390" rIns="72390" bIns="72390" numCol="1" spcCol="1270" anchor="ctr" anchorCtr="0"/>
        <a:lstStyle/>
        <a:p>
          <a:pPr marL="0" lvl="0" algn="ctr" defTabSz="844550">
            <a:lnSpc>
              <a:spcPct val="90000"/>
            </a:lnSpc>
            <a:spcBef>
              <a:spcPct val="0"/>
            </a:spcBef>
            <a:spcAft>
              <a:spcPct val="35000"/>
            </a:spcAft>
            <a:buNone/>
          </a:pPr>
          <a:r>
            <a:rPr lang="en-US" sz="1900" kern="1200">
              <a:solidFill>
                <a:srgbClr val="FFFFFF"/>
              </a:solidFill>
              <a:latin typeface="Arial" panose="020B0604020202020204"/>
              <a:ea typeface="+mn-ea"/>
              <a:cs typeface="+mn-cs"/>
            </a:rPr>
            <a:t>Mediation</a:t>
          </a:r>
        </a:p>
        <a:p>
          <a:pPr marL="0" lvl="0" algn="ctr" defTabSz="844550">
            <a:lnSpc>
              <a:spcPct val="90000"/>
            </a:lnSpc>
            <a:spcBef>
              <a:spcPct val="0"/>
            </a:spcBef>
            <a:spcAft>
              <a:spcPct val="35000"/>
            </a:spcAft>
            <a:buNone/>
          </a:pPr>
          <a:r>
            <a:rPr lang="en-US" sz="1900" kern="1200">
              <a:solidFill>
                <a:srgbClr val="FFFFFF"/>
              </a:solidFill>
              <a:latin typeface="Arial" panose="020B0604020202020204"/>
              <a:ea typeface="+mn-ea"/>
              <a:cs typeface="+mn-cs"/>
            </a:rPr>
            <a:t>($50)</a:t>
          </a:r>
        </a:p>
      </dgm:t>
    </dgm:pt>
    <dgm:pt modelId="{01DF017C-A408-4465-818E-B207FC33249E}" type="parTrans" cxnId="{F6F86499-E616-4FDC-86DD-CA0311D74D38}">
      <dgm:prSet/>
      <dgm:spPr/>
      <dgm:t>
        <a:bodyPr/>
        <a:lstStyle/>
        <a:p>
          <a:endParaRPr lang="en-US"/>
        </a:p>
      </dgm:t>
    </dgm:pt>
    <dgm:pt modelId="{3542E998-62CE-4096-9747-09C49D2FAAF7}" type="sibTrans" cxnId="{F6F86499-E616-4FDC-86DD-CA0311D74D38}">
      <dgm:prSet/>
      <dgm:spPr>
        <a:noFill/>
      </dgm:spPr>
      <dgm:t>
        <a:bodyPr/>
        <a:lstStyle/>
        <a:p>
          <a:endParaRPr lang="en-US"/>
        </a:p>
      </dgm:t>
    </dgm:pt>
    <dgm:pt modelId="{9DE646CF-EECA-422F-A533-BEE6D61A5BCF}">
      <dgm:prSet phldrT="[Text]" custT="1"/>
      <dgm:spPr>
        <a:gradFill rotWithShape="0">
          <a:gsLst>
            <a:gs pos="0">
              <a:srgbClr val="110D54">
                <a:lumMod val="25000"/>
                <a:lumOff val="75000"/>
              </a:srgbClr>
            </a:gs>
            <a:gs pos="74000">
              <a:srgbClr val="110D54">
                <a:lumMod val="50000"/>
                <a:lumOff val="50000"/>
              </a:srgbClr>
            </a:gs>
            <a:gs pos="82000">
              <a:srgbClr val="110D54">
                <a:lumMod val="50000"/>
                <a:lumOff val="50000"/>
              </a:srgbClr>
            </a:gs>
            <a:gs pos="100000">
              <a:srgbClr val="110D54">
                <a:lumMod val="50000"/>
                <a:lumOff val="50000"/>
              </a:srgbClr>
            </a:gs>
          </a:gsLst>
          <a:lin ang="2700000" scaled="0"/>
        </a:gradFill>
        <a:ln w="12700" cap="flat" cmpd="sng" algn="ctr">
          <a:solidFill>
            <a:srgbClr val="FFFFFF">
              <a:hueOff val="0"/>
              <a:satOff val="0"/>
              <a:lumOff val="0"/>
              <a:alphaOff val="0"/>
            </a:srgbClr>
          </a:solidFill>
          <a:prstDash val="solid"/>
          <a:miter lim="800000"/>
        </a:ln>
        <a:effectLst/>
      </dgm:spPr>
      <dgm:t>
        <a:bodyPr spcFirstLastPara="0" vert="horz" wrap="square" lIns="72390" tIns="72390" rIns="72390" bIns="72390" numCol="1" spcCol="1270" anchor="ctr" anchorCtr="0"/>
        <a:lstStyle/>
        <a:p>
          <a:pPr marL="0" lvl="0" algn="ctr" defTabSz="844550">
            <a:lnSpc>
              <a:spcPct val="90000"/>
            </a:lnSpc>
            <a:spcBef>
              <a:spcPct val="0"/>
            </a:spcBef>
            <a:spcAft>
              <a:spcPct val="35000"/>
            </a:spcAft>
            <a:buNone/>
          </a:pPr>
          <a:r>
            <a:rPr lang="en-US" sz="1900" kern="1200">
              <a:solidFill>
                <a:srgbClr val="FFFFFF"/>
              </a:solidFill>
              <a:latin typeface="Arial" panose="020B0604020202020204"/>
              <a:ea typeface="+mn-ea"/>
              <a:cs typeface="+mn-cs"/>
            </a:rPr>
            <a:t>Decision </a:t>
          </a:r>
        </a:p>
        <a:p>
          <a:pPr marL="0" lvl="0" algn="ctr" defTabSz="844550">
            <a:lnSpc>
              <a:spcPct val="90000"/>
            </a:lnSpc>
            <a:spcBef>
              <a:spcPct val="0"/>
            </a:spcBef>
            <a:spcAft>
              <a:spcPct val="35000"/>
            </a:spcAft>
            <a:buNone/>
          </a:pPr>
          <a:r>
            <a:rPr lang="en-US" sz="1900" kern="1200">
              <a:solidFill>
                <a:srgbClr val="FFFFFF"/>
              </a:solidFill>
              <a:latin typeface="Arial" panose="020B0604020202020204"/>
              <a:ea typeface="+mn-ea"/>
              <a:cs typeface="+mn-cs"/>
            </a:rPr>
            <a:t>($125)</a:t>
          </a:r>
        </a:p>
      </dgm:t>
    </dgm:pt>
    <dgm:pt modelId="{375CF1C0-80D3-416B-AB99-12C05AC32F94}" type="parTrans" cxnId="{F764EB2F-88A2-46ED-98D4-78455DA95E38}">
      <dgm:prSet/>
      <dgm:spPr/>
      <dgm:t>
        <a:bodyPr/>
        <a:lstStyle/>
        <a:p>
          <a:endParaRPr lang="en-US"/>
        </a:p>
      </dgm:t>
    </dgm:pt>
    <dgm:pt modelId="{AACC4BE9-048F-4183-ABC7-FB9987E156BB}" type="sibTrans" cxnId="{F764EB2F-88A2-46ED-98D4-78455DA95E38}">
      <dgm:prSet/>
      <dgm:spPr/>
      <dgm:t>
        <a:bodyPr/>
        <a:lstStyle/>
        <a:p>
          <a:endParaRPr lang="en-US"/>
        </a:p>
      </dgm:t>
    </dgm:pt>
    <dgm:pt modelId="{82400E0E-7E7A-40A8-88FE-FE8D80DAB67B}" type="pres">
      <dgm:prSet presAssocID="{BCBDC685-7C00-4836-8B7B-ACBC1A070AB5}" presName="linearFlow" presStyleCnt="0">
        <dgm:presLayoutVars>
          <dgm:resizeHandles val="exact"/>
        </dgm:presLayoutVars>
      </dgm:prSet>
      <dgm:spPr/>
    </dgm:pt>
    <dgm:pt modelId="{4330B10F-ABC2-4830-A6E0-7E2A88A1A26A}" type="pres">
      <dgm:prSet presAssocID="{7EE9A75E-4CE0-4C0F-9185-FF6065889EAB}" presName="node" presStyleLbl="node1" presStyleIdx="0" presStyleCnt="3">
        <dgm:presLayoutVars>
          <dgm:bulletEnabled val="1"/>
        </dgm:presLayoutVars>
      </dgm:prSet>
      <dgm:spPr>
        <a:prstGeom prst="rect">
          <a:avLst/>
        </a:prstGeom>
      </dgm:spPr>
    </dgm:pt>
    <dgm:pt modelId="{9F1A30D2-1A3C-4BB2-83C3-101B4CD0604E}" type="pres">
      <dgm:prSet presAssocID="{3017B48F-26E0-478F-9C53-31AE5EDB7DDA}" presName="sibTrans" presStyleLbl="sibTrans2D1" presStyleIdx="0" presStyleCnt="2"/>
      <dgm:spPr/>
    </dgm:pt>
    <dgm:pt modelId="{6A43F742-3C95-4B91-9444-54691B42275E}" type="pres">
      <dgm:prSet presAssocID="{3017B48F-26E0-478F-9C53-31AE5EDB7DDA}" presName="connectorText" presStyleLbl="sibTrans2D1" presStyleIdx="0" presStyleCnt="2"/>
      <dgm:spPr/>
    </dgm:pt>
    <dgm:pt modelId="{7C9B2B15-E32E-4E6C-A5C2-5B8DA35FACD1}" type="pres">
      <dgm:prSet presAssocID="{D6EB6A06-5A58-449D-A5A4-6494C12A9D0A}" presName="node" presStyleLbl="node1" presStyleIdx="1" presStyleCnt="3">
        <dgm:presLayoutVars>
          <dgm:bulletEnabled val="1"/>
        </dgm:presLayoutVars>
      </dgm:prSet>
      <dgm:spPr>
        <a:xfrm>
          <a:off x="1538803" y="1696469"/>
          <a:ext cx="2035764" cy="1130980"/>
        </a:xfrm>
        <a:prstGeom prst="rect">
          <a:avLst/>
        </a:prstGeom>
      </dgm:spPr>
    </dgm:pt>
    <dgm:pt modelId="{E6E387E8-ED52-492A-9DEC-D9C61702B837}" type="pres">
      <dgm:prSet presAssocID="{3542E998-62CE-4096-9747-09C49D2FAAF7}" presName="sibTrans" presStyleLbl="sibTrans2D1" presStyleIdx="1" presStyleCnt="2"/>
      <dgm:spPr/>
    </dgm:pt>
    <dgm:pt modelId="{49EAB9F9-7647-400D-980C-25BA7281E9A8}" type="pres">
      <dgm:prSet presAssocID="{3542E998-62CE-4096-9747-09C49D2FAAF7}" presName="connectorText" presStyleLbl="sibTrans2D1" presStyleIdx="1" presStyleCnt="2"/>
      <dgm:spPr/>
    </dgm:pt>
    <dgm:pt modelId="{E26EB8C9-AE2F-408A-8B26-84FD4FAC0620}" type="pres">
      <dgm:prSet presAssocID="{9DE646CF-EECA-422F-A533-BEE6D61A5BCF}" presName="node" presStyleLbl="node1" presStyleIdx="2" presStyleCnt="3">
        <dgm:presLayoutVars>
          <dgm:bulletEnabled val="1"/>
        </dgm:presLayoutVars>
      </dgm:prSet>
      <dgm:spPr>
        <a:xfrm>
          <a:off x="1538803" y="3392940"/>
          <a:ext cx="2035764" cy="1130980"/>
        </a:xfrm>
        <a:prstGeom prst="rect">
          <a:avLst/>
        </a:prstGeom>
      </dgm:spPr>
    </dgm:pt>
  </dgm:ptLst>
  <dgm:cxnLst>
    <dgm:cxn modelId="{657B2B05-A135-4FCD-8638-FBE8B549EC8C}" srcId="{BCBDC685-7C00-4836-8B7B-ACBC1A070AB5}" destId="{7EE9A75E-4CE0-4C0F-9185-FF6065889EAB}" srcOrd="0" destOrd="0" parTransId="{15A5AA43-85BE-4858-B973-12C80A40352F}" sibTransId="{3017B48F-26E0-478F-9C53-31AE5EDB7DDA}"/>
    <dgm:cxn modelId="{2D854509-066D-4584-ACAC-C004173845BB}" type="presOf" srcId="{BCBDC685-7C00-4836-8B7B-ACBC1A070AB5}" destId="{82400E0E-7E7A-40A8-88FE-FE8D80DAB67B}" srcOrd="0" destOrd="0" presId="urn:microsoft.com/office/officeart/2005/8/layout/process2"/>
    <dgm:cxn modelId="{62724E16-348B-4A03-B1DA-C56E046C532F}" type="presOf" srcId="{D6EB6A06-5A58-449D-A5A4-6494C12A9D0A}" destId="{7C9B2B15-E32E-4E6C-A5C2-5B8DA35FACD1}" srcOrd="0" destOrd="0" presId="urn:microsoft.com/office/officeart/2005/8/layout/process2"/>
    <dgm:cxn modelId="{47235E2C-5CE3-4A28-9EDB-7149CE16D1BF}" type="presOf" srcId="{3017B48F-26E0-478F-9C53-31AE5EDB7DDA}" destId="{9F1A30D2-1A3C-4BB2-83C3-101B4CD0604E}" srcOrd="0" destOrd="0" presId="urn:microsoft.com/office/officeart/2005/8/layout/process2"/>
    <dgm:cxn modelId="{F764EB2F-88A2-46ED-98D4-78455DA95E38}" srcId="{BCBDC685-7C00-4836-8B7B-ACBC1A070AB5}" destId="{9DE646CF-EECA-422F-A533-BEE6D61A5BCF}" srcOrd="2" destOrd="0" parTransId="{375CF1C0-80D3-416B-AB99-12C05AC32F94}" sibTransId="{AACC4BE9-048F-4183-ABC7-FB9987E156BB}"/>
    <dgm:cxn modelId="{C1CA9E3C-A374-4929-93BA-83EBA7CE16EE}" type="presOf" srcId="{3542E998-62CE-4096-9747-09C49D2FAAF7}" destId="{49EAB9F9-7647-400D-980C-25BA7281E9A8}" srcOrd="1" destOrd="0" presId="urn:microsoft.com/office/officeart/2005/8/layout/process2"/>
    <dgm:cxn modelId="{F84E6585-660A-4AD0-9BA2-68AB58AA4A70}" type="presOf" srcId="{7EE9A75E-4CE0-4C0F-9185-FF6065889EAB}" destId="{4330B10F-ABC2-4830-A6E0-7E2A88A1A26A}" srcOrd="0" destOrd="0" presId="urn:microsoft.com/office/officeart/2005/8/layout/process2"/>
    <dgm:cxn modelId="{F6F86499-E616-4FDC-86DD-CA0311D74D38}" srcId="{BCBDC685-7C00-4836-8B7B-ACBC1A070AB5}" destId="{D6EB6A06-5A58-449D-A5A4-6494C12A9D0A}" srcOrd="1" destOrd="0" parTransId="{01DF017C-A408-4465-818E-B207FC33249E}" sibTransId="{3542E998-62CE-4096-9747-09C49D2FAAF7}"/>
    <dgm:cxn modelId="{707BCDAC-58C4-40E8-B6B0-D964C392C5CF}" type="presOf" srcId="{9DE646CF-EECA-422F-A533-BEE6D61A5BCF}" destId="{E26EB8C9-AE2F-408A-8B26-84FD4FAC0620}" srcOrd="0" destOrd="0" presId="urn:microsoft.com/office/officeart/2005/8/layout/process2"/>
    <dgm:cxn modelId="{DC8A85BD-271C-444C-8336-504A1FB8BF79}" type="presOf" srcId="{3542E998-62CE-4096-9747-09C49D2FAAF7}" destId="{E6E387E8-ED52-492A-9DEC-D9C61702B837}" srcOrd="0" destOrd="0" presId="urn:microsoft.com/office/officeart/2005/8/layout/process2"/>
    <dgm:cxn modelId="{68F69DE3-A813-4EF8-8F2C-CA3D6F037078}" type="presOf" srcId="{3017B48F-26E0-478F-9C53-31AE5EDB7DDA}" destId="{6A43F742-3C95-4B91-9444-54691B42275E}" srcOrd="1" destOrd="0" presId="urn:microsoft.com/office/officeart/2005/8/layout/process2"/>
    <dgm:cxn modelId="{6718F389-7639-48BC-A2A4-1F0AAD63F950}" type="presParOf" srcId="{82400E0E-7E7A-40A8-88FE-FE8D80DAB67B}" destId="{4330B10F-ABC2-4830-A6E0-7E2A88A1A26A}" srcOrd="0" destOrd="0" presId="urn:microsoft.com/office/officeart/2005/8/layout/process2"/>
    <dgm:cxn modelId="{26C3E337-D960-45CB-AE2E-3787298F2FCE}" type="presParOf" srcId="{82400E0E-7E7A-40A8-88FE-FE8D80DAB67B}" destId="{9F1A30D2-1A3C-4BB2-83C3-101B4CD0604E}" srcOrd="1" destOrd="0" presId="urn:microsoft.com/office/officeart/2005/8/layout/process2"/>
    <dgm:cxn modelId="{4581CB2A-D8DF-4D55-8933-B2E62D28D873}" type="presParOf" srcId="{9F1A30D2-1A3C-4BB2-83C3-101B4CD0604E}" destId="{6A43F742-3C95-4B91-9444-54691B42275E}" srcOrd="0" destOrd="0" presId="urn:microsoft.com/office/officeart/2005/8/layout/process2"/>
    <dgm:cxn modelId="{0421E01D-126C-4264-B812-852C2857BF29}" type="presParOf" srcId="{82400E0E-7E7A-40A8-88FE-FE8D80DAB67B}" destId="{7C9B2B15-E32E-4E6C-A5C2-5B8DA35FACD1}" srcOrd="2" destOrd="0" presId="urn:microsoft.com/office/officeart/2005/8/layout/process2"/>
    <dgm:cxn modelId="{F841A3BD-60B5-413C-B34E-1DE085A56800}" type="presParOf" srcId="{82400E0E-7E7A-40A8-88FE-FE8D80DAB67B}" destId="{E6E387E8-ED52-492A-9DEC-D9C61702B837}" srcOrd="3" destOrd="0" presId="urn:microsoft.com/office/officeart/2005/8/layout/process2"/>
    <dgm:cxn modelId="{4CC79B10-F442-44D8-A48D-D1FD3A63EC63}" type="presParOf" srcId="{E6E387E8-ED52-492A-9DEC-D9C61702B837}" destId="{49EAB9F9-7647-400D-980C-25BA7281E9A8}" srcOrd="0" destOrd="0" presId="urn:microsoft.com/office/officeart/2005/8/layout/process2"/>
    <dgm:cxn modelId="{FB8A349B-2047-4D70-8D2F-B652E45F965C}" type="presParOf" srcId="{82400E0E-7E7A-40A8-88FE-FE8D80DAB67B}" destId="{E26EB8C9-AE2F-408A-8B26-84FD4FAC0620}"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0B10F-ABC2-4830-A6E0-7E2A88A1A26A}">
      <dsp:nvSpPr>
        <dsp:cNvPr id="0" name=""/>
        <dsp:cNvSpPr/>
      </dsp:nvSpPr>
      <dsp:spPr>
        <a:xfrm>
          <a:off x="1538803" y="0"/>
          <a:ext cx="2035764" cy="1130980"/>
        </a:xfrm>
        <a:prstGeom prst="rect">
          <a:avLst/>
        </a:prstGeom>
        <a:gradFill rotWithShape="0">
          <a:gsLst>
            <a:gs pos="0">
              <a:schemeClr val="tx1">
                <a:lumMod val="25000"/>
                <a:lumOff val="75000"/>
              </a:schemeClr>
            </a:gs>
            <a:gs pos="74000">
              <a:schemeClr val="tx1">
                <a:lumMod val="50000"/>
                <a:lumOff val="50000"/>
              </a:schemeClr>
            </a:gs>
            <a:gs pos="82000">
              <a:schemeClr val="tx1">
                <a:lumMod val="50000"/>
                <a:lumOff val="50000"/>
              </a:schemeClr>
            </a:gs>
            <a:gs pos="100000">
              <a:schemeClr val="tx1">
                <a:lumMod val="50000"/>
                <a:lumOff val="50000"/>
              </a:schemeClr>
            </a:gs>
          </a:gsLst>
          <a:lin ang="27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Negotiation</a:t>
          </a:r>
        </a:p>
        <a:p>
          <a:pPr marL="0" lvl="0" indent="0" algn="ctr" defTabSz="844550">
            <a:lnSpc>
              <a:spcPct val="90000"/>
            </a:lnSpc>
            <a:spcBef>
              <a:spcPct val="0"/>
            </a:spcBef>
            <a:spcAft>
              <a:spcPct val="35000"/>
            </a:spcAft>
            <a:buNone/>
          </a:pPr>
          <a:r>
            <a:rPr lang="en-US" sz="1900" kern="1200"/>
            <a:t>($25)</a:t>
          </a:r>
        </a:p>
      </dsp:txBody>
      <dsp:txXfrm>
        <a:off x="1538803" y="0"/>
        <a:ext cx="2035764" cy="1130980"/>
      </dsp:txXfrm>
    </dsp:sp>
    <dsp:sp modelId="{9F1A30D2-1A3C-4BB2-83C3-101B4CD0604E}">
      <dsp:nvSpPr>
        <dsp:cNvPr id="0" name=""/>
        <dsp:cNvSpPr/>
      </dsp:nvSpPr>
      <dsp:spPr>
        <a:xfrm rot="5400000">
          <a:off x="2344626" y="1159254"/>
          <a:ext cx="424117" cy="508941"/>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5400000">
        <a:off x="2404003" y="1201666"/>
        <a:ext cx="305365" cy="296882"/>
      </dsp:txXfrm>
    </dsp:sp>
    <dsp:sp modelId="{7C9B2B15-E32E-4E6C-A5C2-5B8DA35FACD1}">
      <dsp:nvSpPr>
        <dsp:cNvPr id="0" name=""/>
        <dsp:cNvSpPr/>
      </dsp:nvSpPr>
      <dsp:spPr>
        <a:xfrm>
          <a:off x="1538803" y="1696469"/>
          <a:ext cx="2035764" cy="1130980"/>
        </a:xfrm>
        <a:prstGeom prst="rect">
          <a:avLst/>
        </a:prstGeom>
        <a:gradFill rotWithShape="0">
          <a:gsLst>
            <a:gs pos="0">
              <a:srgbClr val="110D54">
                <a:lumMod val="25000"/>
                <a:lumOff val="75000"/>
              </a:srgbClr>
            </a:gs>
            <a:gs pos="74000">
              <a:srgbClr val="110D54">
                <a:lumMod val="50000"/>
                <a:lumOff val="50000"/>
              </a:srgbClr>
            </a:gs>
            <a:gs pos="82000">
              <a:srgbClr val="110D54">
                <a:lumMod val="50000"/>
                <a:lumOff val="50000"/>
              </a:srgbClr>
            </a:gs>
            <a:gs pos="100000">
              <a:srgbClr val="110D54">
                <a:lumMod val="50000"/>
                <a:lumOff val="50000"/>
              </a:srgbClr>
            </a:gs>
          </a:gsLst>
          <a:lin ang="2700000" scaled="0"/>
        </a:gra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FFFFFF"/>
              </a:solidFill>
              <a:latin typeface="Arial" panose="020B0604020202020204"/>
              <a:ea typeface="+mn-ea"/>
              <a:cs typeface="+mn-cs"/>
            </a:rPr>
            <a:t>Mediation</a:t>
          </a:r>
        </a:p>
        <a:p>
          <a:pPr marL="0" lvl="0" indent="0" algn="ctr" defTabSz="844550">
            <a:lnSpc>
              <a:spcPct val="90000"/>
            </a:lnSpc>
            <a:spcBef>
              <a:spcPct val="0"/>
            </a:spcBef>
            <a:spcAft>
              <a:spcPct val="35000"/>
            </a:spcAft>
            <a:buNone/>
          </a:pPr>
          <a:r>
            <a:rPr lang="en-US" sz="1900" kern="1200">
              <a:solidFill>
                <a:srgbClr val="FFFFFF"/>
              </a:solidFill>
              <a:latin typeface="Arial" panose="020B0604020202020204"/>
              <a:ea typeface="+mn-ea"/>
              <a:cs typeface="+mn-cs"/>
            </a:rPr>
            <a:t>($50)</a:t>
          </a:r>
        </a:p>
      </dsp:txBody>
      <dsp:txXfrm>
        <a:off x="1538803" y="1696469"/>
        <a:ext cx="2035764" cy="1130980"/>
      </dsp:txXfrm>
    </dsp:sp>
    <dsp:sp modelId="{E6E387E8-ED52-492A-9DEC-D9C61702B837}">
      <dsp:nvSpPr>
        <dsp:cNvPr id="0" name=""/>
        <dsp:cNvSpPr/>
      </dsp:nvSpPr>
      <dsp:spPr>
        <a:xfrm rot="5400000">
          <a:off x="2344626" y="2855724"/>
          <a:ext cx="424117" cy="508941"/>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5400000">
        <a:off x="2404003" y="2898136"/>
        <a:ext cx="305365" cy="296882"/>
      </dsp:txXfrm>
    </dsp:sp>
    <dsp:sp modelId="{E26EB8C9-AE2F-408A-8B26-84FD4FAC0620}">
      <dsp:nvSpPr>
        <dsp:cNvPr id="0" name=""/>
        <dsp:cNvSpPr/>
      </dsp:nvSpPr>
      <dsp:spPr>
        <a:xfrm>
          <a:off x="1538803" y="3392940"/>
          <a:ext cx="2035764" cy="1130980"/>
        </a:xfrm>
        <a:prstGeom prst="rect">
          <a:avLst/>
        </a:prstGeom>
        <a:gradFill rotWithShape="0">
          <a:gsLst>
            <a:gs pos="0">
              <a:srgbClr val="110D54">
                <a:lumMod val="25000"/>
                <a:lumOff val="75000"/>
              </a:srgbClr>
            </a:gs>
            <a:gs pos="74000">
              <a:srgbClr val="110D54">
                <a:lumMod val="50000"/>
                <a:lumOff val="50000"/>
              </a:srgbClr>
            </a:gs>
            <a:gs pos="82000">
              <a:srgbClr val="110D54">
                <a:lumMod val="50000"/>
                <a:lumOff val="50000"/>
              </a:srgbClr>
            </a:gs>
            <a:gs pos="100000">
              <a:srgbClr val="110D54">
                <a:lumMod val="50000"/>
                <a:lumOff val="50000"/>
              </a:srgbClr>
            </a:gs>
          </a:gsLst>
          <a:lin ang="2700000" scaled="0"/>
        </a:gra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FFFFFF"/>
              </a:solidFill>
              <a:latin typeface="Arial" panose="020B0604020202020204"/>
              <a:ea typeface="+mn-ea"/>
              <a:cs typeface="+mn-cs"/>
            </a:rPr>
            <a:t>Decision </a:t>
          </a:r>
        </a:p>
        <a:p>
          <a:pPr marL="0" lvl="0" indent="0" algn="ctr" defTabSz="844550">
            <a:lnSpc>
              <a:spcPct val="90000"/>
            </a:lnSpc>
            <a:spcBef>
              <a:spcPct val="0"/>
            </a:spcBef>
            <a:spcAft>
              <a:spcPct val="35000"/>
            </a:spcAft>
            <a:buNone/>
          </a:pPr>
          <a:r>
            <a:rPr lang="en-US" sz="1900" kern="1200">
              <a:solidFill>
                <a:srgbClr val="FFFFFF"/>
              </a:solidFill>
              <a:latin typeface="Arial" panose="020B0604020202020204"/>
              <a:ea typeface="+mn-ea"/>
              <a:cs typeface="+mn-cs"/>
            </a:rPr>
            <a:t>($125)</a:t>
          </a:r>
        </a:p>
      </dsp:txBody>
      <dsp:txXfrm>
        <a:off x="1538803" y="3392940"/>
        <a:ext cx="2035764" cy="11309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C786C-EC45-0D48-9FE2-D7E637E2CCD8}"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D5D34-9079-AB47-A9DA-31ABBDA54EB9}" type="slidenum">
              <a:rPr lang="en-US" smtClean="0"/>
              <a:t>‹#›</a:t>
            </a:fld>
            <a:endParaRPr lang="en-US"/>
          </a:p>
        </p:txBody>
      </p:sp>
    </p:spTree>
    <p:extLst>
      <p:ext uri="{BB962C8B-B14F-4D97-AF65-F5344CB8AC3E}">
        <p14:creationId xmlns:p14="http://schemas.microsoft.com/office/powerpoint/2010/main" val="405022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1282752681 Downtown Toronto</a:t>
            </a:r>
          </a:p>
        </p:txBody>
      </p:sp>
      <p:sp>
        <p:nvSpPr>
          <p:cNvPr id="4" name="Slide Number Placeholder 3"/>
          <p:cNvSpPr>
            <a:spLocks noGrp="1"/>
          </p:cNvSpPr>
          <p:nvPr>
            <p:ph type="sldNum" sz="quarter" idx="5"/>
          </p:nvPr>
        </p:nvSpPr>
        <p:spPr/>
        <p:txBody>
          <a:bodyPr/>
          <a:lstStyle/>
          <a:p>
            <a:fld id="{2A8D5D34-9079-AB47-A9DA-31ABBDA54EB9}" type="slidenum">
              <a:rPr lang="en-US" smtClean="0"/>
              <a:t>1</a:t>
            </a:fld>
            <a:endParaRPr lang="en-US"/>
          </a:p>
        </p:txBody>
      </p:sp>
    </p:spTree>
    <p:extLst>
      <p:ext uri="{BB962C8B-B14F-4D97-AF65-F5344CB8AC3E}">
        <p14:creationId xmlns:p14="http://schemas.microsoft.com/office/powerpoint/2010/main" val="3367123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Robin:</a:t>
            </a:r>
            <a:br>
              <a:rPr lang="en-US" b="1"/>
            </a:br>
            <a:br>
              <a:rPr lang="en-US" b="1"/>
            </a:br>
            <a:r>
              <a:rPr lang="en-US" b="0"/>
              <a:t>Thank you all so much for listening . We are going to open the floor to questions now. Aleks is going to read out any questions that have come in through the Q&amp;A function. </a:t>
            </a:r>
          </a:p>
        </p:txBody>
      </p:sp>
      <p:sp>
        <p:nvSpPr>
          <p:cNvPr id="4" name="Slide Number Placeholder 3"/>
          <p:cNvSpPr>
            <a:spLocks noGrp="1"/>
          </p:cNvSpPr>
          <p:nvPr>
            <p:ph type="sldNum" sz="quarter" idx="5"/>
          </p:nvPr>
        </p:nvSpPr>
        <p:spPr/>
        <p:txBody>
          <a:bodyPr/>
          <a:lstStyle/>
          <a:p>
            <a:fld id="{2A8D5D34-9079-AB47-A9DA-31ABBDA54EB9}" type="slidenum">
              <a:rPr lang="en-US" smtClean="0"/>
              <a:t>10</a:t>
            </a:fld>
            <a:endParaRPr lang="en-US"/>
          </a:p>
        </p:txBody>
      </p:sp>
    </p:spTree>
    <p:extLst>
      <p:ext uri="{BB962C8B-B14F-4D97-AF65-F5344CB8AC3E}">
        <p14:creationId xmlns:p14="http://schemas.microsoft.com/office/powerpoint/2010/main" val="3790968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CAO was created to support Ontario’s rapidly growing condo community: </a:t>
            </a:r>
            <a:r>
              <a:rPr lang="en-CA"/>
              <a:t>an estimated 50</a:t>
            </a:r>
            <a:r>
              <a:rPr lang="en-CA" sz="1200" kern="1200">
                <a:solidFill>
                  <a:schemeClr val="tx1"/>
                </a:solidFill>
                <a:effectLst/>
                <a:latin typeface="+mn-lt"/>
                <a:ea typeface="+mn-ea"/>
                <a:cs typeface="+mn-cs"/>
              </a:rPr>
              <a:t>% of new Ontario </a:t>
            </a:r>
            <a:r>
              <a:rPr lang="en-CA"/>
              <a:t>home</a:t>
            </a:r>
            <a:r>
              <a:rPr lang="en-CA" sz="1200" kern="1200">
                <a:solidFill>
                  <a:schemeClr val="tx1"/>
                </a:solidFill>
                <a:effectLst/>
                <a:latin typeface="+mn-lt"/>
                <a:ea typeface="+mn-ea"/>
                <a:cs typeface="+mn-cs"/>
              </a:rPr>
              <a:t> </a:t>
            </a:r>
            <a:r>
              <a:rPr lang="en-CA"/>
              <a:t>registrations </a:t>
            </a:r>
            <a:r>
              <a:rPr lang="en-CA" sz="1200" kern="1200">
                <a:solidFill>
                  <a:schemeClr val="tx1"/>
                </a:solidFill>
                <a:effectLst/>
                <a:latin typeface="+mn-lt"/>
                <a:ea typeface="+mn-ea"/>
                <a:cs typeface="+mn-cs"/>
              </a:rPr>
              <a:t>are condos, and </a:t>
            </a:r>
            <a:r>
              <a:rPr lang="en-CA"/>
              <a:t>roughly 1.5</a:t>
            </a:r>
            <a:r>
              <a:rPr lang="en-CA" sz="1200" kern="1200">
                <a:solidFill>
                  <a:schemeClr val="tx1"/>
                </a:solidFill>
                <a:effectLst/>
                <a:latin typeface="+mn-lt"/>
                <a:ea typeface="+mn-ea"/>
                <a:cs typeface="+mn-cs"/>
              </a:rPr>
              <a:t> million Ontarians are condo </a:t>
            </a:r>
            <a:r>
              <a:rPr lang="en-CA"/>
              <a:t>residents. </a:t>
            </a:r>
            <a:endParaRPr lang="en-CA"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Condo living is an increasingly popular choice, and comes with unique rules and responsibilities. </a:t>
            </a:r>
            <a:br>
              <a:rPr lang="en-CA" sz="1200" kern="1200">
                <a:effectLst/>
                <a:cs typeface="+mn-lt"/>
              </a:rPr>
            </a:b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 provincial government created CAO to help support condo owners, residents, directors and managers to live more harmoniously in a shared community.</a:t>
            </a:r>
            <a:endParaRPr lang="en-CA"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2A8D5D34-9079-AB47-A9DA-31ABBDA54EB9}" type="slidenum">
              <a:rPr lang="en-US" smtClean="0"/>
              <a:t>2</a:t>
            </a:fld>
            <a:endParaRPr lang="en-US"/>
          </a:p>
        </p:txBody>
      </p:sp>
    </p:spTree>
    <p:extLst>
      <p:ext uri="{BB962C8B-B14F-4D97-AF65-F5344CB8AC3E}">
        <p14:creationId xmlns:p14="http://schemas.microsoft.com/office/powerpoint/2010/main" val="260882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In 2012, the province conducted a public consultation process to find out how to serve condo communities better.</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Based on feedback from condo community stakeholders, the </a:t>
            </a:r>
            <a:r>
              <a:rPr lang="en-CA" sz="1200" i="1" kern="1200">
                <a:solidFill>
                  <a:schemeClr val="tx1"/>
                </a:solidFill>
                <a:effectLst/>
                <a:latin typeface="+mn-lt"/>
                <a:ea typeface="+mn-ea"/>
                <a:cs typeface="+mn-cs"/>
              </a:rPr>
              <a:t>Protecting Condominium Owners Act</a:t>
            </a:r>
            <a:r>
              <a:rPr lang="en-CA" sz="1200" kern="1200">
                <a:solidFill>
                  <a:schemeClr val="tx1"/>
                </a:solidFill>
                <a:effectLst/>
                <a:latin typeface="+mn-lt"/>
                <a:ea typeface="+mn-ea"/>
                <a:cs typeface="+mn-cs"/>
              </a:rPr>
              <a:t> (PCOA) was passed in 2015.</a:t>
            </a:r>
          </a:p>
          <a:p>
            <a:r>
              <a:rPr lang="en-CA" sz="1200" kern="1200">
                <a:solidFill>
                  <a:schemeClr val="tx1"/>
                </a:solidFill>
                <a:effectLst/>
                <a:latin typeface="+mn-lt"/>
                <a:ea typeface="+mn-ea"/>
                <a:cs typeface="+mn-cs"/>
              </a:rPr>
              <a:t>https://</a:t>
            </a:r>
            <a:r>
              <a:rPr lang="en-CA" sz="1200" kern="1200" err="1">
                <a:solidFill>
                  <a:schemeClr val="tx1"/>
                </a:solidFill>
                <a:effectLst/>
                <a:latin typeface="+mn-lt"/>
                <a:ea typeface="+mn-ea"/>
                <a:cs typeface="+mn-cs"/>
              </a:rPr>
              <a:t>www.ontario.ca</a:t>
            </a:r>
            <a:r>
              <a:rPr lang="en-CA" sz="1200" kern="1200">
                <a:solidFill>
                  <a:schemeClr val="tx1"/>
                </a:solidFill>
                <a:effectLst/>
                <a:latin typeface="+mn-lt"/>
                <a:ea typeface="+mn-ea"/>
                <a:cs typeface="+mn-cs"/>
              </a:rPr>
              <a:t>/laws/statute/S15028 </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The PCOA amends the </a:t>
            </a:r>
            <a:r>
              <a:rPr lang="en-CA" sz="1200" i="1" kern="1200">
                <a:solidFill>
                  <a:schemeClr val="tx1"/>
                </a:solidFill>
                <a:effectLst/>
                <a:latin typeface="+mn-lt"/>
                <a:ea typeface="+mn-ea"/>
                <a:cs typeface="+mn-cs"/>
              </a:rPr>
              <a:t>Condominium Act</a:t>
            </a:r>
            <a:r>
              <a:rPr lang="en-CA" sz="1200" kern="1200">
                <a:solidFill>
                  <a:schemeClr val="tx1"/>
                </a:solidFill>
                <a:effectLst/>
                <a:latin typeface="+mn-lt"/>
                <a:ea typeface="+mn-ea"/>
                <a:cs typeface="+mn-cs"/>
              </a:rPr>
              <a:t>, 1998, enacts the </a:t>
            </a:r>
            <a:r>
              <a:rPr lang="en-CA" sz="1200" i="1" kern="1200">
                <a:solidFill>
                  <a:schemeClr val="tx1"/>
                </a:solidFill>
                <a:effectLst/>
                <a:latin typeface="+mn-lt"/>
                <a:ea typeface="+mn-ea"/>
                <a:cs typeface="+mn-cs"/>
              </a:rPr>
              <a:t>Condominium Management Services Act</a:t>
            </a:r>
            <a:r>
              <a:rPr lang="en-CA" sz="1200" kern="1200">
                <a:solidFill>
                  <a:schemeClr val="tx1"/>
                </a:solidFill>
                <a:effectLst/>
                <a:latin typeface="+mn-lt"/>
                <a:ea typeface="+mn-ea"/>
                <a:cs typeface="+mn-cs"/>
              </a:rPr>
              <a:t>, 2015. </a:t>
            </a:r>
          </a:p>
          <a:p>
            <a:r>
              <a:rPr lang="en-CA" sz="1200" kern="1200">
                <a:solidFill>
                  <a:schemeClr val="tx1"/>
                </a:solidFill>
                <a:effectLst/>
                <a:latin typeface="+mn-lt"/>
                <a:ea typeface="+mn-ea"/>
                <a:cs typeface="+mn-cs"/>
              </a:rPr>
              <a:t>https://</a:t>
            </a:r>
            <a:r>
              <a:rPr lang="en-CA" sz="1200" kern="1200" err="1">
                <a:solidFill>
                  <a:schemeClr val="tx1"/>
                </a:solidFill>
                <a:effectLst/>
                <a:latin typeface="+mn-lt"/>
                <a:ea typeface="+mn-ea"/>
                <a:cs typeface="+mn-cs"/>
              </a:rPr>
              <a:t>www.ontario.ca</a:t>
            </a:r>
            <a:r>
              <a:rPr lang="en-CA" sz="1200" kern="1200">
                <a:solidFill>
                  <a:schemeClr val="tx1"/>
                </a:solidFill>
                <a:effectLst/>
                <a:latin typeface="+mn-lt"/>
                <a:ea typeface="+mn-ea"/>
                <a:cs typeface="+mn-cs"/>
              </a:rPr>
              <a:t>/laws/statute/15c28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It also established two new administrative authorities: </a:t>
            </a:r>
            <a:br>
              <a:rPr lang="en-CA"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The Condominium Authority of Ontario (CAO)</a:t>
            </a:r>
            <a:br>
              <a:rPr lang="en-CA" sz="1200" kern="1200">
                <a:solidFill>
                  <a:schemeClr val="tx1"/>
                </a:solidFill>
                <a:effectLst/>
                <a:latin typeface="+mn-lt"/>
                <a:ea typeface="+mn-ea"/>
                <a:cs typeface="+mn-cs"/>
              </a:rPr>
            </a:br>
            <a:r>
              <a:rPr lang="en-CA" sz="1200" kern="1200">
                <a:solidFill>
                  <a:schemeClr val="tx1"/>
                </a:solidFill>
                <a:effectLst/>
                <a:latin typeface="+mn-lt"/>
                <a:ea typeface="+mn-ea"/>
                <a:cs typeface="+mn-cs"/>
              </a:rPr>
              <a:t>That’s us!</a:t>
            </a:r>
            <a:br>
              <a:rPr lang="en-CA" sz="1200" kern="1200">
                <a:solidFill>
                  <a:schemeClr val="tx1"/>
                </a:solidFill>
                <a:effectLst/>
                <a:latin typeface="+mn-lt"/>
                <a:ea typeface="+mn-ea"/>
                <a:cs typeface="+mn-cs"/>
              </a:rPr>
            </a:br>
            <a:r>
              <a:rPr lang="en-CA" sz="1200" kern="1200">
                <a:solidFill>
                  <a:schemeClr val="tx1"/>
                </a:solidFill>
                <a:effectLst/>
                <a:latin typeface="+mn-lt"/>
                <a:ea typeface="+mn-ea"/>
                <a:cs typeface="+mn-cs"/>
              </a:rPr>
              <a:t>https://</a:t>
            </a:r>
            <a:r>
              <a:rPr lang="en-CA" sz="1200" kern="1200" err="1">
                <a:solidFill>
                  <a:schemeClr val="tx1"/>
                </a:solidFill>
                <a:effectLst/>
                <a:latin typeface="+mn-lt"/>
                <a:ea typeface="+mn-ea"/>
                <a:cs typeface="+mn-cs"/>
              </a:rPr>
              <a:t>www.condoauthorityontario.ca</a:t>
            </a:r>
            <a:r>
              <a:rPr lang="en-CA" sz="1200" kern="1200">
                <a:solidFill>
                  <a:schemeClr val="tx1"/>
                </a:solidFill>
                <a:effectLst/>
                <a:latin typeface="+mn-lt"/>
                <a:ea typeface="+mn-ea"/>
                <a:cs typeface="+mn-cs"/>
              </a:rPr>
              <a:t>/ </a:t>
            </a:r>
            <a:br>
              <a:rPr lang="en-CA"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The Condominium Management Regulatory Authority of Ontario (CMRAO)</a:t>
            </a:r>
            <a:br>
              <a:rPr lang="en-CA" sz="1200" kern="1200">
                <a:solidFill>
                  <a:schemeClr val="tx1"/>
                </a:solidFill>
                <a:effectLst/>
                <a:latin typeface="+mn-lt"/>
                <a:ea typeface="+mn-ea"/>
                <a:cs typeface="+mn-cs"/>
              </a:rPr>
            </a:br>
            <a:r>
              <a:rPr lang="en-CA" sz="1200" kern="1200">
                <a:solidFill>
                  <a:schemeClr val="tx1"/>
                </a:solidFill>
                <a:effectLst/>
                <a:latin typeface="+mn-lt"/>
                <a:ea typeface="+mn-ea"/>
                <a:cs typeface="+mn-cs"/>
              </a:rPr>
              <a:t>https://</a:t>
            </a:r>
            <a:r>
              <a:rPr lang="en-CA" sz="1200" kern="1200" err="1">
                <a:solidFill>
                  <a:schemeClr val="tx1"/>
                </a:solidFill>
                <a:effectLst/>
                <a:latin typeface="+mn-lt"/>
                <a:ea typeface="+mn-ea"/>
                <a:cs typeface="+mn-cs"/>
              </a:rPr>
              <a:t>cmrao.ca</a:t>
            </a:r>
            <a:r>
              <a:rPr lang="en-CA" sz="1200" kern="1200">
                <a:solidFill>
                  <a:schemeClr val="tx1"/>
                </a:solidFill>
                <a:effectLst/>
                <a:latin typeface="+mn-lt"/>
                <a:ea typeface="+mn-ea"/>
                <a:cs typeface="+mn-cs"/>
              </a:rPr>
              <a:t>/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 CAO launched its initial services and resources on September 1, 2017, under a consumer protection mandate.</a:t>
            </a:r>
          </a:p>
        </p:txBody>
      </p:sp>
      <p:sp>
        <p:nvSpPr>
          <p:cNvPr id="4" name="Slide Number Placeholder 3"/>
          <p:cNvSpPr>
            <a:spLocks noGrp="1"/>
          </p:cNvSpPr>
          <p:nvPr>
            <p:ph type="sldNum" sz="quarter" idx="5"/>
          </p:nvPr>
        </p:nvSpPr>
        <p:spPr/>
        <p:txBody>
          <a:bodyPr/>
          <a:lstStyle/>
          <a:p>
            <a:fld id="{2A8D5D34-9079-AB47-A9DA-31ABBDA54EB9}" type="slidenum">
              <a:rPr lang="en-US" smtClean="0"/>
              <a:t>3</a:t>
            </a:fld>
            <a:endParaRPr lang="en-US"/>
          </a:p>
        </p:txBody>
      </p:sp>
    </p:spTree>
    <p:extLst>
      <p:ext uri="{BB962C8B-B14F-4D97-AF65-F5344CB8AC3E}">
        <p14:creationId xmlns:p14="http://schemas.microsoft.com/office/powerpoint/2010/main" val="39675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The CAO is funded through annual assessment fees paid by condominium owners and collected from condominium corporations; funds are used to deliver services to condominium communities.</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We’re an independent, not-for-profit organization governed by an independent Board of Directors.</a:t>
            </a:r>
            <a:endParaRPr lang="en-CA" sz="1200" kern="1200">
              <a:solidFill>
                <a:schemeClr val="tx1"/>
              </a:solidFill>
              <a:effectLst/>
              <a:latin typeface="+mn-lt"/>
              <a:cs typeface="Calibri"/>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And we’re accountable to the Ministry of </a:t>
            </a:r>
            <a:r>
              <a:rPr lang="en-US"/>
              <a:t>Public and Business Service Delivery </a:t>
            </a:r>
            <a:r>
              <a:rPr lang="en-CA" sz="1200" kern="1200">
                <a:solidFill>
                  <a:schemeClr val="tx1"/>
                </a:solidFill>
                <a:effectLst/>
                <a:latin typeface="+mn-lt"/>
                <a:ea typeface="+mn-ea"/>
                <a:cs typeface="+mn-cs"/>
              </a:rPr>
              <a:t>through an Administrative Agreement. We report to the Ministry on our operations and performance through business plans, budgets, annual reports, and other regular reporting. </a:t>
            </a:r>
            <a:endParaRPr lang="en-CA"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2A8D5D34-9079-AB47-A9DA-31ABBDA54EB9}" type="slidenum">
              <a:rPr lang="en-US" smtClean="0"/>
              <a:t>4</a:t>
            </a:fld>
            <a:endParaRPr lang="en-US"/>
          </a:p>
        </p:txBody>
      </p:sp>
    </p:spTree>
    <p:extLst>
      <p:ext uri="{BB962C8B-B14F-4D97-AF65-F5344CB8AC3E}">
        <p14:creationId xmlns:p14="http://schemas.microsoft.com/office/powerpoint/2010/main" val="3752743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1319386895</a:t>
            </a:r>
          </a:p>
        </p:txBody>
      </p:sp>
      <p:sp>
        <p:nvSpPr>
          <p:cNvPr id="4" name="Slide Number Placeholder 3"/>
          <p:cNvSpPr>
            <a:spLocks noGrp="1"/>
          </p:cNvSpPr>
          <p:nvPr>
            <p:ph type="sldNum" sz="quarter" idx="5"/>
          </p:nvPr>
        </p:nvSpPr>
        <p:spPr/>
        <p:txBody>
          <a:bodyPr/>
          <a:lstStyle/>
          <a:p>
            <a:fld id="{2A8D5D34-9079-AB47-A9DA-31ABBDA54EB9}" type="slidenum">
              <a:rPr lang="en-US" smtClean="0"/>
              <a:t>5</a:t>
            </a:fld>
            <a:endParaRPr lang="en-US"/>
          </a:p>
        </p:txBody>
      </p:sp>
    </p:spTree>
    <p:extLst>
      <p:ext uri="{BB962C8B-B14F-4D97-AF65-F5344CB8AC3E}">
        <p14:creationId xmlns:p14="http://schemas.microsoft.com/office/powerpoint/2010/main" val="1463711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CAO provides free, easy-to-use information and resources to help support harmonious condo living, including: </a:t>
            </a:r>
          </a:p>
          <a:p>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Condo forms, templates and tools</a:t>
            </a:r>
          </a:p>
          <a:p>
            <a:pPr marL="171450" indent="-171450">
              <a:buFont typeface="Arial" panose="020B0604020202020204" pitchFamily="34" charset="0"/>
              <a:buChar char="•"/>
            </a:pPr>
            <a:r>
              <a:rPr lang="en-CA" sz="1200" kern="1200">
                <a:solidFill>
                  <a:schemeClr val="tx1"/>
                </a:solidFill>
                <a:effectLst/>
                <a:latin typeface="+mn-lt"/>
                <a:ea typeface="+mn-ea"/>
                <a:cs typeface="+mn-cs"/>
              </a:rPr>
              <a:t>An online filing system for condo returns and a public registry, with specific information about condominium corporations, such as the date registered, address for service, and information about the current board of directors</a:t>
            </a:r>
          </a:p>
          <a:p>
            <a:pPr marL="171450" indent="-171450">
              <a:buFont typeface="Arial" panose="020B0604020202020204" pitchFamily="34" charset="0"/>
              <a:buChar char="•"/>
            </a:pPr>
            <a:r>
              <a:rPr lang="en-CA" sz="1200" kern="1200">
                <a:solidFill>
                  <a:schemeClr val="tx1"/>
                </a:solidFill>
                <a:effectLst/>
                <a:latin typeface="+mn-lt"/>
                <a:ea typeface="+mn-ea"/>
                <a:cs typeface="+mn-cs"/>
              </a:rPr>
              <a:t>Support from our Information Services Team, staff who answer inquiries and provide guidance to owners, residents, directors and condominium managers by phone and email on varied and complex issues that often arise in condominium communities</a:t>
            </a:r>
          </a:p>
          <a:p>
            <a:pPr marL="171450" indent="-171450">
              <a:buFont typeface="Arial" panose="020B0604020202020204" pitchFamily="34" charset="0"/>
              <a:buChar char="•"/>
            </a:pPr>
            <a:r>
              <a:rPr lang="en-CA" sz="1200" kern="1200">
                <a:solidFill>
                  <a:schemeClr val="tx1"/>
                </a:solidFill>
                <a:effectLst/>
                <a:latin typeface="+mn-lt"/>
                <a:ea typeface="+mn-ea"/>
                <a:cs typeface="+mn-cs"/>
              </a:rPr>
              <a:t>Downloadable how-to guides for condo buyers, landlords, owners, tenants and more</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https://www.condoauthorityontario.ca/resources/ </a:t>
            </a:r>
          </a:p>
        </p:txBody>
      </p:sp>
      <p:sp>
        <p:nvSpPr>
          <p:cNvPr id="4" name="Slide Number Placeholder 3"/>
          <p:cNvSpPr>
            <a:spLocks noGrp="1"/>
          </p:cNvSpPr>
          <p:nvPr>
            <p:ph type="sldNum" sz="quarter" idx="5"/>
          </p:nvPr>
        </p:nvSpPr>
        <p:spPr/>
        <p:txBody>
          <a:bodyPr/>
          <a:lstStyle/>
          <a:p>
            <a:fld id="{2A8D5D34-9079-AB47-A9DA-31ABBDA54EB9}" type="slidenum">
              <a:rPr lang="en-US" smtClean="0"/>
              <a:t>6</a:t>
            </a:fld>
            <a:endParaRPr lang="en-US"/>
          </a:p>
        </p:txBody>
      </p:sp>
    </p:spTree>
    <p:extLst>
      <p:ext uri="{BB962C8B-B14F-4D97-AF65-F5344CB8AC3E}">
        <p14:creationId xmlns:p14="http://schemas.microsoft.com/office/powerpoint/2010/main" val="330755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Under the </a:t>
            </a:r>
            <a:r>
              <a:rPr lang="en-CA" sz="1200" i="1" kern="1200">
                <a:solidFill>
                  <a:schemeClr val="tx1"/>
                </a:solidFill>
                <a:effectLst/>
                <a:latin typeface="+mn-lt"/>
                <a:ea typeface="+mn-ea"/>
                <a:cs typeface="+mn-cs"/>
              </a:rPr>
              <a:t>Condo Act</a:t>
            </a:r>
            <a:r>
              <a:rPr lang="en-CA" sz="1200" kern="1200">
                <a:solidFill>
                  <a:schemeClr val="tx1"/>
                </a:solidFill>
                <a:effectLst/>
                <a:latin typeface="+mn-lt"/>
                <a:ea typeface="+mn-ea"/>
                <a:cs typeface="+mn-cs"/>
              </a:rPr>
              <a:t>, CAO is responsible for providing mandatory training for active condo directors in Ontario, to support good governance for condo corporations and foster a harmonious condo community culture.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https://</a:t>
            </a:r>
            <a:r>
              <a:rPr lang="en-CA" sz="1200" kern="1200" err="1">
                <a:solidFill>
                  <a:schemeClr val="tx1"/>
                </a:solidFill>
                <a:effectLst/>
                <a:latin typeface="+mn-lt"/>
                <a:ea typeface="+mn-ea"/>
                <a:cs typeface="+mn-cs"/>
              </a:rPr>
              <a:t>www.condoauthorityontario.ca</a:t>
            </a:r>
            <a:r>
              <a:rPr lang="en-CA" sz="1200" kern="1200">
                <a:solidFill>
                  <a:schemeClr val="tx1"/>
                </a:solidFill>
                <a:effectLst/>
                <a:latin typeface="+mn-lt"/>
                <a:ea typeface="+mn-ea"/>
                <a:cs typeface="+mn-cs"/>
              </a:rPr>
              <a:t>/director-training/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 training, provided by CAO through its website, is available to anyone, free of charge, and covers many relevant topics, including director responsibilities and obligations.</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Many condo boards are responsible for large operational budgets on behalf of the condo corporation, and condo directors operate on behalf of owners—they play a critical role in ensuring that condo corporations and their assets are well managed.</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As of November 1, 2017, all condominium directors in Ontario must complete CAO’s director training program within 6 months of being appointed, elected, or re-elected to a board (unless they previously completed the training within the preceding seven years).</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 training does not contain a formal exam or test, but there are knowledge checks throughout.</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If a director does not complete the training within 6 months of being appointed, elected, or re-elected, they immediately cease to be a director of the corporation, as set out in a regulation to the </a:t>
            </a:r>
            <a:r>
              <a:rPr lang="en-CA" sz="1200" i="1" kern="1200">
                <a:solidFill>
                  <a:schemeClr val="tx1"/>
                </a:solidFill>
                <a:effectLst/>
                <a:latin typeface="+mn-lt"/>
                <a:ea typeface="+mn-ea"/>
                <a:cs typeface="+mn-cs"/>
              </a:rPr>
              <a:t>Condominium Act</a:t>
            </a:r>
            <a:r>
              <a:rPr lang="en-CA" sz="1200" kern="1200">
                <a:solidFill>
                  <a:schemeClr val="tx1"/>
                </a:solidFill>
                <a:effectLst/>
                <a:latin typeface="+mn-lt"/>
                <a:ea typeface="+mn-ea"/>
                <a:cs typeface="+mn-cs"/>
              </a:rPr>
              <a:t>, 1998.</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Over 5,000 people have already completed the training, and more than 90% of trainees who have provided feedback say the content was valuable and easy to navigate.</a:t>
            </a:r>
          </a:p>
          <a:p>
            <a:endParaRPr lang="en-US"/>
          </a:p>
        </p:txBody>
      </p:sp>
      <p:sp>
        <p:nvSpPr>
          <p:cNvPr id="4" name="Slide Number Placeholder 3"/>
          <p:cNvSpPr>
            <a:spLocks noGrp="1"/>
          </p:cNvSpPr>
          <p:nvPr>
            <p:ph type="sldNum" sz="quarter" idx="5"/>
          </p:nvPr>
        </p:nvSpPr>
        <p:spPr/>
        <p:txBody>
          <a:bodyPr/>
          <a:lstStyle/>
          <a:p>
            <a:fld id="{2A8D5D34-9079-AB47-A9DA-31ABBDA54EB9}" type="slidenum">
              <a:rPr lang="en-US" smtClean="0"/>
              <a:t>7</a:t>
            </a:fld>
            <a:endParaRPr lang="en-US"/>
          </a:p>
        </p:txBody>
      </p:sp>
    </p:spTree>
    <p:extLst>
      <p:ext uri="{BB962C8B-B14F-4D97-AF65-F5344CB8AC3E}">
        <p14:creationId xmlns:p14="http://schemas.microsoft.com/office/powerpoint/2010/main" val="747134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It’s not unusual for issues between neighbours  or the board to arise. </a:t>
            </a:r>
            <a:br>
              <a:rPr lang="en-CA"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For example, noise complaints are among the most common issues in condo communities. </a:t>
            </a:r>
            <a:br>
              <a:rPr lang="en-CA"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CAO provides guided steps, letter templates and more tools to help condo owners, boards and managers work collaboratively to resolve their issues </a:t>
            </a:r>
            <a:r>
              <a:rPr lang="en-CA" sz="1200" u="sng" kern="1200">
                <a:solidFill>
                  <a:schemeClr val="tx1"/>
                </a:solidFill>
                <a:effectLst/>
                <a:latin typeface="+mn-lt"/>
                <a:ea typeface="+mn-ea"/>
                <a:cs typeface="+mn-cs"/>
              </a:rPr>
              <a:t>before</a:t>
            </a:r>
            <a:r>
              <a:rPr lang="en-CA" sz="1200" kern="1200">
                <a:solidFill>
                  <a:schemeClr val="tx1"/>
                </a:solidFill>
                <a:effectLst/>
                <a:latin typeface="+mn-lt"/>
                <a:ea typeface="+mn-ea"/>
                <a:cs typeface="+mn-cs"/>
              </a:rPr>
              <a:t> they escalate into disputes. </a:t>
            </a:r>
            <a:br>
              <a:rPr lang="en-CA"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For any common issue, owners should start by reviewing their condominium corporation’s governing documents. If you don’t have a copy of your condominium corporation’s declaration, by-laws or rules, you can request a copy from your condominium corporation using the Request for Records form, available on our website.</a:t>
            </a:r>
            <a:br>
              <a:rPr lang="en-CA"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https://</a:t>
            </a:r>
            <a:r>
              <a:rPr lang="en-CA" sz="1200" kern="1200" err="1">
                <a:solidFill>
                  <a:schemeClr val="tx1"/>
                </a:solidFill>
                <a:effectLst/>
                <a:latin typeface="+mn-lt"/>
                <a:ea typeface="+mn-ea"/>
                <a:cs typeface="+mn-cs"/>
              </a:rPr>
              <a:t>www.condoauthorityontario.ca</a:t>
            </a:r>
            <a:r>
              <a:rPr lang="en-CA" sz="1200" kern="1200">
                <a:solidFill>
                  <a:schemeClr val="tx1"/>
                </a:solidFill>
                <a:effectLst/>
                <a:latin typeface="+mn-lt"/>
                <a:ea typeface="+mn-ea"/>
                <a:cs typeface="+mn-cs"/>
              </a:rPr>
              <a:t>/issues-and-solutions/ </a:t>
            </a:r>
          </a:p>
          <a:p>
            <a:endParaRPr lang="en-US"/>
          </a:p>
        </p:txBody>
      </p:sp>
      <p:sp>
        <p:nvSpPr>
          <p:cNvPr id="4" name="Slide Number Placeholder 3"/>
          <p:cNvSpPr>
            <a:spLocks noGrp="1"/>
          </p:cNvSpPr>
          <p:nvPr>
            <p:ph type="sldNum" sz="quarter" idx="5"/>
          </p:nvPr>
        </p:nvSpPr>
        <p:spPr/>
        <p:txBody>
          <a:bodyPr/>
          <a:lstStyle/>
          <a:p>
            <a:fld id="{2A8D5D34-9079-AB47-A9DA-31ABBDA54EB9}" type="slidenum">
              <a:rPr lang="en-US" smtClean="0"/>
              <a:t>8</a:t>
            </a:fld>
            <a:endParaRPr lang="en-US"/>
          </a:p>
        </p:txBody>
      </p:sp>
    </p:spTree>
    <p:extLst>
      <p:ext uri="{BB962C8B-B14F-4D97-AF65-F5344CB8AC3E}">
        <p14:creationId xmlns:p14="http://schemas.microsoft.com/office/powerpoint/2010/main" val="535293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It’s not unusual for issues between neighbours  or the board to arise. </a:t>
            </a:r>
            <a:br>
              <a:rPr lang="en-CA"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For example, noise complaints are among the most common issues in condo communities. </a:t>
            </a:r>
            <a:br>
              <a:rPr lang="en-CA"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CAO provides guided steps, letter templates and more tools to help condo owners, boards and managers work collaboratively to resolve their issues </a:t>
            </a:r>
            <a:r>
              <a:rPr lang="en-CA" sz="1200" u="sng" kern="1200">
                <a:solidFill>
                  <a:schemeClr val="tx1"/>
                </a:solidFill>
                <a:effectLst/>
                <a:latin typeface="+mn-lt"/>
                <a:ea typeface="+mn-ea"/>
                <a:cs typeface="+mn-cs"/>
              </a:rPr>
              <a:t>before</a:t>
            </a:r>
            <a:r>
              <a:rPr lang="en-CA" sz="1200" kern="1200">
                <a:solidFill>
                  <a:schemeClr val="tx1"/>
                </a:solidFill>
                <a:effectLst/>
                <a:latin typeface="+mn-lt"/>
                <a:ea typeface="+mn-ea"/>
                <a:cs typeface="+mn-cs"/>
              </a:rPr>
              <a:t> they escalate into disputes. </a:t>
            </a:r>
            <a:br>
              <a:rPr lang="en-CA"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For any common issue, owners should start by reviewing their condominium corporation’s governing documents. If you don’t have a copy of your condominium corporation’s declaration, by-laws or rules, you can request a copy from your condominium corporation using the Request for Records form, available on our website.</a:t>
            </a:r>
            <a:br>
              <a:rPr lang="en-CA" sz="1200" kern="1200">
                <a:solidFill>
                  <a:schemeClr val="tx1"/>
                </a:solidFill>
                <a:effectLst/>
                <a:latin typeface="+mn-lt"/>
                <a:ea typeface="+mn-ea"/>
                <a:cs typeface="+mn-cs"/>
              </a:rPr>
            </a:b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https://</a:t>
            </a:r>
            <a:r>
              <a:rPr lang="en-CA" sz="1200" kern="1200" err="1">
                <a:solidFill>
                  <a:schemeClr val="tx1"/>
                </a:solidFill>
                <a:effectLst/>
                <a:latin typeface="+mn-lt"/>
                <a:ea typeface="+mn-ea"/>
                <a:cs typeface="+mn-cs"/>
              </a:rPr>
              <a:t>www.condoauthorityontario.ca</a:t>
            </a:r>
            <a:r>
              <a:rPr lang="en-CA" sz="1200" kern="1200">
                <a:solidFill>
                  <a:schemeClr val="tx1"/>
                </a:solidFill>
                <a:effectLst/>
                <a:latin typeface="+mn-lt"/>
                <a:ea typeface="+mn-ea"/>
                <a:cs typeface="+mn-cs"/>
              </a:rPr>
              <a:t>/issues-and-solutions/ </a:t>
            </a:r>
          </a:p>
          <a:p>
            <a:endParaRPr lang="en-US"/>
          </a:p>
        </p:txBody>
      </p:sp>
      <p:sp>
        <p:nvSpPr>
          <p:cNvPr id="4" name="Slide Number Placeholder 3"/>
          <p:cNvSpPr>
            <a:spLocks noGrp="1"/>
          </p:cNvSpPr>
          <p:nvPr>
            <p:ph type="sldNum" sz="quarter" idx="5"/>
          </p:nvPr>
        </p:nvSpPr>
        <p:spPr/>
        <p:txBody>
          <a:bodyPr/>
          <a:lstStyle/>
          <a:p>
            <a:fld id="{2A8D5D34-9079-AB47-A9DA-31ABBDA54EB9}" type="slidenum">
              <a:rPr lang="en-US" smtClean="0"/>
              <a:t>9</a:t>
            </a:fld>
            <a:endParaRPr lang="en-US"/>
          </a:p>
        </p:txBody>
      </p:sp>
    </p:spTree>
    <p:extLst>
      <p:ext uri="{BB962C8B-B14F-4D97-AF65-F5344CB8AC3E}">
        <p14:creationId xmlns:p14="http://schemas.microsoft.com/office/powerpoint/2010/main" val="2278439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C6A051B-6463-A742-A8A3-3F7031CE7A41}"/>
              </a:ext>
            </a:extLst>
          </p:cNvPr>
          <p:cNvSpPr>
            <a:spLocks noGrp="1"/>
          </p:cNvSpPr>
          <p:nvPr>
            <p:ph type="pic" sz="quarter" idx="12"/>
          </p:nvPr>
        </p:nvSpPr>
        <p:spPr>
          <a:xfrm>
            <a:off x="0" y="0"/>
            <a:ext cx="12192000" cy="6858000"/>
          </a:xfrm>
        </p:spPr>
        <p:txBody>
          <a:bodyPr/>
          <a:lstStyle/>
          <a:p>
            <a:endParaRPr lang="en-US"/>
          </a:p>
        </p:txBody>
      </p:sp>
      <p:sp>
        <p:nvSpPr>
          <p:cNvPr id="3" name="Subtitle 2">
            <a:extLst>
              <a:ext uri="{FF2B5EF4-FFF2-40B4-BE49-F238E27FC236}">
                <a16:creationId xmlns:a16="http://schemas.microsoft.com/office/drawing/2014/main" id="{ACF9B544-B8EB-C245-8501-11C145A179AA}"/>
              </a:ext>
            </a:extLst>
          </p:cNvPr>
          <p:cNvSpPr>
            <a:spLocks noGrp="1"/>
          </p:cNvSpPr>
          <p:nvPr>
            <p:ph type="subTitle" idx="1"/>
          </p:nvPr>
        </p:nvSpPr>
        <p:spPr>
          <a:xfrm>
            <a:off x="588897" y="4369982"/>
            <a:ext cx="4446399" cy="276990"/>
          </a:xfrm>
        </p:spPr>
        <p:txBody>
          <a:bodyPr lIns="0" tIns="0" rIns="0" bIns="0">
            <a:normAutofit/>
          </a:bodyPr>
          <a:lstStyle>
            <a:lvl1pPr marL="0" indent="0" algn="l">
              <a:buNone/>
              <a:defRPr sz="18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FAB401AF-6DAB-6F41-BAE6-CB4E66743800}"/>
              </a:ext>
            </a:extLst>
          </p:cNvPr>
          <p:cNvSpPr>
            <a:spLocks noGrp="1"/>
          </p:cNvSpPr>
          <p:nvPr>
            <p:ph type="ctrTitle"/>
          </p:nvPr>
        </p:nvSpPr>
        <p:spPr>
          <a:xfrm>
            <a:off x="588897" y="2277529"/>
            <a:ext cx="4446399" cy="1960374"/>
          </a:xfrm>
        </p:spPr>
        <p:txBody>
          <a:bodyPr lIns="0" tIns="0" rIns="0" bIns="0" anchor="t">
            <a:noAutofit/>
          </a:bodyPr>
          <a:lstStyle>
            <a:lvl1pPr algn="l">
              <a:defRPr sz="36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7ED7A09B-3155-AB4F-A4CB-C144C36ED6A7}"/>
              </a:ext>
            </a:extLst>
          </p:cNvPr>
          <p:cNvSpPr>
            <a:spLocks noGrp="1"/>
          </p:cNvSpPr>
          <p:nvPr>
            <p:ph type="ftr" sz="quarter" idx="11"/>
          </p:nvPr>
        </p:nvSpPr>
        <p:spPr>
          <a:xfrm>
            <a:off x="7696200" y="6417012"/>
            <a:ext cx="4114800" cy="194760"/>
          </a:xfrm>
        </p:spPr>
        <p:txBody>
          <a:bodyPr lIns="0" tIns="0" rIns="0" bIns="0"/>
          <a:lstStyle>
            <a:lvl1pPr algn="r">
              <a:defRPr sz="1000">
                <a:solidFill>
                  <a:schemeClr val="tx1"/>
                </a:solidFill>
                <a:latin typeface="Calibri" panose="020F0502020204030204" pitchFamily="34" charset="0"/>
                <a:cs typeface="Calibri" panose="020F0502020204030204" pitchFamily="34" charset="0"/>
              </a:defRPr>
            </a:lvl1pPr>
          </a:lstStyle>
          <a:p>
            <a:r>
              <a:rPr lang="en-US"/>
              <a:t>CAO | Engaging and empowering Ontario’s condominium communities</a:t>
            </a:r>
          </a:p>
        </p:txBody>
      </p:sp>
      <p:cxnSp>
        <p:nvCxnSpPr>
          <p:cNvPr id="8" name="Straight Connector 7">
            <a:extLst>
              <a:ext uri="{FF2B5EF4-FFF2-40B4-BE49-F238E27FC236}">
                <a16:creationId xmlns:a16="http://schemas.microsoft.com/office/drawing/2014/main" id="{13473D04-299F-5B43-8E68-ACE6ADA08AFD}"/>
              </a:ext>
            </a:extLst>
          </p:cNvPr>
          <p:cNvCxnSpPr>
            <a:cxnSpLocks/>
          </p:cNvCxnSpPr>
          <p:nvPr userDrawn="1"/>
        </p:nvCxnSpPr>
        <p:spPr>
          <a:xfrm>
            <a:off x="279401" y="6309995"/>
            <a:ext cx="116331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1768E5-BB04-AA4B-834D-9184678CEF57}"/>
              </a:ext>
            </a:extLst>
          </p:cNvPr>
          <p:cNvCxnSpPr>
            <a:cxnSpLocks/>
          </p:cNvCxnSpPr>
          <p:nvPr userDrawn="1"/>
        </p:nvCxnSpPr>
        <p:spPr>
          <a:xfrm>
            <a:off x="279401" y="631863"/>
            <a:ext cx="116331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D728F879-C402-8141-ABDC-DA507BA76CB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861982" y="5278065"/>
            <a:ext cx="88900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4673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BDA4-CFFA-C648-BD1E-288E73122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5541E-0ADE-9445-B23E-F62EA9E771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0B4151-4F14-DA48-A25C-86DE0B9BB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96F32E-8001-564F-AA88-6DC1E07E83E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52AF5D2-DEDA-8146-93C9-67636AE25364}"/>
              </a:ext>
            </a:extLst>
          </p:cNvPr>
          <p:cNvSpPr>
            <a:spLocks noGrp="1"/>
          </p:cNvSpPr>
          <p:nvPr>
            <p:ph type="ftr" sz="quarter" idx="11"/>
          </p:nvPr>
        </p:nvSpPr>
        <p:spPr/>
        <p:txBody>
          <a:bodyPr/>
          <a:lstStyle/>
          <a:p>
            <a:r>
              <a:rPr lang="en-US"/>
              <a:t>CAO | Engaging and empowering Ontario’s condominium communities</a:t>
            </a:r>
          </a:p>
        </p:txBody>
      </p:sp>
      <p:sp>
        <p:nvSpPr>
          <p:cNvPr id="7" name="Slide Number Placeholder 6">
            <a:extLst>
              <a:ext uri="{FF2B5EF4-FFF2-40B4-BE49-F238E27FC236}">
                <a16:creationId xmlns:a16="http://schemas.microsoft.com/office/drawing/2014/main" id="{E071AF75-8DE0-E64B-BC13-DBF49214B65B}"/>
              </a:ext>
            </a:extLst>
          </p:cNvPr>
          <p:cNvSpPr>
            <a:spLocks noGrp="1"/>
          </p:cNvSpPr>
          <p:nvPr>
            <p:ph type="sldNum" sz="quarter" idx="12"/>
          </p:nvPr>
        </p:nvSpPr>
        <p:spPr/>
        <p:txBody>
          <a:bodyPr/>
          <a:lstStyle/>
          <a:p>
            <a:fld id="{EF913A19-4ED5-2746-96CE-F3B312D619D7}" type="slidenum">
              <a:rPr lang="en-US" smtClean="0"/>
              <a:t>‹#›</a:t>
            </a:fld>
            <a:endParaRPr lang="en-US"/>
          </a:p>
        </p:txBody>
      </p:sp>
      <p:cxnSp>
        <p:nvCxnSpPr>
          <p:cNvPr id="8" name="Straight Connector 7">
            <a:extLst>
              <a:ext uri="{FF2B5EF4-FFF2-40B4-BE49-F238E27FC236}">
                <a16:creationId xmlns:a16="http://schemas.microsoft.com/office/drawing/2014/main" id="{A11B04D8-6B16-244B-801A-94E44AC0319C}"/>
              </a:ext>
            </a:extLst>
          </p:cNvPr>
          <p:cNvCxnSpPr>
            <a:cxnSpLocks/>
          </p:cNvCxnSpPr>
          <p:nvPr userDrawn="1"/>
        </p:nvCxnSpPr>
        <p:spPr>
          <a:xfrm>
            <a:off x="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EAC4C3-5721-8E42-9951-55C300F32AA9}"/>
              </a:ext>
            </a:extLst>
          </p:cNvPr>
          <p:cNvCxnSpPr>
            <a:cxnSpLocks/>
          </p:cNvCxnSpPr>
          <p:nvPr userDrawn="1"/>
        </p:nvCxnSpPr>
        <p:spPr>
          <a:xfrm>
            <a:off x="1216660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5167B1-CDA5-FD4F-B6CF-7C9E4D31DB10}"/>
              </a:ext>
            </a:extLst>
          </p:cNvPr>
          <p:cNvCxnSpPr>
            <a:cxnSpLocks/>
          </p:cNvCxnSpPr>
          <p:nvPr userDrawn="1"/>
        </p:nvCxnSpPr>
        <p:spPr>
          <a:xfrm flipH="1">
            <a:off x="0" y="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4994FA-5867-1544-B3FF-09D195CB170F}"/>
              </a:ext>
            </a:extLst>
          </p:cNvPr>
          <p:cNvCxnSpPr>
            <a:cxnSpLocks/>
          </p:cNvCxnSpPr>
          <p:nvPr userDrawn="1"/>
        </p:nvCxnSpPr>
        <p:spPr>
          <a:xfrm flipH="1">
            <a:off x="0" y="684530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99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5474-9BBA-9442-8417-563EDCAF2F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269A8-4E5C-9344-B2A0-223413660A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66212C-F033-4D4E-9A64-DAC7D5FE3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96CE7A-A307-374D-BF9B-BF0E401727D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8C764F4-F899-1349-88D3-670B86C860A3}"/>
              </a:ext>
            </a:extLst>
          </p:cNvPr>
          <p:cNvSpPr>
            <a:spLocks noGrp="1"/>
          </p:cNvSpPr>
          <p:nvPr>
            <p:ph type="ftr" sz="quarter" idx="11"/>
          </p:nvPr>
        </p:nvSpPr>
        <p:spPr/>
        <p:txBody>
          <a:bodyPr/>
          <a:lstStyle/>
          <a:p>
            <a:r>
              <a:rPr lang="en-US"/>
              <a:t>CAO | Engaging and empowering Ontario’s condominium communities</a:t>
            </a:r>
          </a:p>
        </p:txBody>
      </p:sp>
      <p:sp>
        <p:nvSpPr>
          <p:cNvPr id="7" name="Slide Number Placeholder 6">
            <a:extLst>
              <a:ext uri="{FF2B5EF4-FFF2-40B4-BE49-F238E27FC236}">
                <a16:creationId xmlns:a16="http://schemas.microsoft.com/office/drawing/2014/main" id="{3693F15C-6BCE-BF4C-919A-471A9C34C054}"/>
              </a:ext>
            </a:extLst>
          </p:cNvPr>
          <p:cNvSpPr>
            <a:spLocks noGrp="1"/>
          </p:cNvSpPr>
          <p:nvPr>
            <p:ph type="sldNum" sz="quarter" idx="12"/>
          </p:nvPr>
        </p:nvSpPr>
        <p:spPr/>
        <p:txBody>
          <a:bodyPr/>
          <a:lstStyle/>
          <a:p>
            <a:fld id="{EF913A19-4ED5-2746-96CE-F3B312D619D7}" type="slidenum">
              <a:rPr lang="en-US" smtClean="0"/>
              <a:t>‹#›</a:t>
            </a:fld>
            <a:endParaRPr lang="en-US"/>
          </a:p>
        </p:txBody>
      </p:sp>
      <p:cxnSp>
        <p:nvCxnSpPr>
          <p:cNvPr id="8" name="Straight Connector 7">
            <a:extLst>
              <a:ext uri="{FF2B5EF4-FFF2-40B4-BE49-F238E27FC236}">
                <a16:creationId xmlns:a16="http://schemas.microsoft.com/office/drawing/2014/main" id="{D0C84DA7-BF35-BE48-90D0-C3871F062CFA}"/>
              </a:ext>
            </a:extLst>
          </p:cNvPr>
          <p:cNvCxnSpPr>
            <a:cxnSpLocks/>
          </p:cNvCxnSpPr>
          <p:nvPr userDrawn="1"/>
        </p:nvCxnSpPr>
        <p:spPr>
          <a:xfrm>
            <a:off x="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35DD82B-30FF-724C-AEB1-D597C0F830CA}"/>
              </a:ext>
            </a:extLst>
          </p:cNvPr>
          <p:cNvCxnSpPr>
            <a:cxnSpLocks/>
          </p:cNvCxnSpPr>
          <p:nvPr userDrawn="1"/>
        </p:nvCxnSpPr>
        <p:spPr>
          <a:xfrm>
            <a:off x="1216660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E42AC5-95E1-C041-8CA8-68416B7DA111}"/>
              </a:ext>
            </a:extLst>
          </p:cNvPr>
          <p:cNvCxnSpPr>
            <a:cxnSpLocks/>
          </p:cNvCxnSpPr>
          <p:nvPr userDrawn="1"/>
        </p:nvCxnSpPr>
        <p:spPr>
          <a:xfrm flipH="1">
            <a:off x="0" y="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0310DB6-7AE6-A246-BA74-9E1B6CA73642}"/>
              </a:ext>
            </a:extLst>
          </p:cNvPr>
          <p:cNvCxnSpPr>
            <a:cxnSpLocks/>
          </p:cNvCxnSpPr>
          <p:nvPr userDrawn="1"/>
        </p:nvCxnSpPr>
        <p:spPr>
          <a:xfrm flipH="1">
            <a:off x="0" y="684530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50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93BE-FA14-7348-B4EF-76225962B5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25FCD1-B904-C046-995E-DC8EB87143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CA4FE-D515-CD42-854B-12E8EE51D5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C0D2D08-0E1E-1149-AB3E-8ACE5D1004C1}"/>
              </a:ext>
            </a:extLst>
          </p:cNvPr>
          <p:cNvSpPr>
            <a:spLocks noGrp="1"/>
          </p:cNvSpPr>
          <p:nvPr>
            <p:ph type="ftr" sz="quarter" idx="11"/>
          </p:nvPr>
        </p:nvSpPr>
        <p:spPr/>
        <p:txBody>
          <a:bodyPr/>
          <a:lstStyle/>
          <a:p>
            <a:r>
              <a:rPr lang="en-US"/>
              <a:t>CAO | Engaging and empowering Ontario’s condominium communities</a:t>
            </a:r>
          </a:p>
        </p:txBody>
      </p:sp>
      <p:sp>
        <p:nvSpPr>
          <p:cNvPr id="6" name="Slide Number Placeholder 5">
            <a:extLst>
              <a:ext uri="{FF2B5EF4-FFF2-40B4-BE49-F238E27FC236}">
                <a16:creationId xmlns:a16="http://schemas.microsoft.com/office/drawing/2014/main" id="{3B880B8C-2EDF-9243-ADBC-4B41B7639C0A}"/>
              </a:ext>
            </a:extLst>
          </p:cNvPr>
          <p:cNvSpPr>
            <a:spLocks noGrp="1"/>
          </p:cNvSpPr>
          <p:nvPr>
            <p:ph type="sldNum" sz="quarter" idx="12"/>
          </p:nvPr>
        </p:nvSpPr>
        <p:spPr/>
        <p:txBody>
          <a:bodyPr/>
          <a:lstStyle/>
          <a:p>
            <a:fld id="{EF913A19-4ED5-2746-96CE-F3B312D619D7}" type="slidenum">
              <a:rPr lang="en-US" smtClean="0"/>
              <a:t>‹#›</a:t>
            </a:fld>
            <a:endParaRPr lang="en-US"/>
          </a:p>
        </p:txBody>
      </p:sp>
      <p:cxnSp>
        <p:nvCxnSpPr>
          <p:cNvPr id="7" name="Straight Connector 6">
            <a:extLst>
              <a:ext uri="{FF2B5EF4-FFF2-40B4-BE49-F238E27FC236}">
                <a16:creationId xmlns:a16="http://schemas.microsoft.com/office/drawing/2014/main" id="{A31F4799-ACAB-B648-8586-337C3E293C51}"/>
              </a:ext>
            </a:extLst>
          </p:cNvPr>
          <p:cNvCxnSpPr>
            <a:cxnSpLocks/>
          </p:cNvCxnSpPr>
          <p:nvPr userDrawn="1"/>
        </p:nvCxnSpPr>
        <p:spPr>
          <a:xfrm>
            <a:off x="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DF4820-81AC-A845-BDBF-D7C389B4DFCD}"/>
              </a:ext>
            </a:extLst>
          </p:cNvPr>
          <p:cNvCxnSpPr>
            <a:cxnSpLocks/>
          </p:cNvCxnSpPr>
          <p:nvPr userDrawn="1"/>
        </p:nvCxnSpPr>
        <p:spPr>
          <a:xfrm>
            <a:off x="1216660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D7685B-C329-5F44-A917-1E8419ED9834}"/>
              </a:ext>
            </a:extLst>
          </p:cNvPr>
          <p:cNvCxnSpPr>
            <a:cxnSpLocks/>
          </p:cNvCxnSpPr>
          <p:nvPr userDrawn="1"/>
        </p:nvCxnSpPr>
        <p:spPr>
          <a:xfrm flipH="1">
            <a:off x="0" y="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6424D34-B233-6E41-8ED3-61E48BCFE646}"/>
              </a:ext>
            </a:extLst>
          </p:cNvPr>
          <p:cNvCxnSpPr>
            <a:cxnSpLocks/>
          </p:cNvCxnSpPr>
          <p:nvPr userDrawn="1"/>
        </p:nvCxnSpPr>
        <p:spPr>
          <a:xfrm flipH="1">
            <a:off x="0" y="684530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668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891813-0C6C-FE47-A5DD-419775314D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3AAF6-2916-E248-BE9C-362CB9197F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C0118-831A-7840-9F98-F4E80D35B55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E4515B-DA03-5F49-80C2-E326A9B72DE3}"/>
              </a:ext>
            </a:extLst>
          </p:cNvPr>
          <p:cNvSpPr>
            <a:spLocks noGrp="1"/>
          </p:cNvSpPr>
          <p:nvPr>
            <p:ph type="ftr" sz="quarter" idx="11"/>
          </p:nvPr>
        </p:nvSpPr>
        <p:spPr/>
        <p:txBody>
          <a:bodyPr/>
          <a:lstStyle/>
          <a:p>
            <a:r>
              <a:rPr lang="en-US"/>
              <a:t>CAO | Engaging and empowering Ontario’s condominium communities</a:t>
            </a:r>
          </a:p>
        </p:txBody>
      </p:sp>
      <p:sp>
        <p:nvSpPr>
          <p:cNvPr id="6" name="Slide Number Placeholder 5">
            <a:extLst>
              <a:ext uri="{FF2B5EF4-FFF2-40B4-BE49-F238E27FC236}">
                <a16:creationId xmlns:a16="http://schemas.microsoft.com/office/drawing/2014/main" id="{34ACF72F-6241-604B-9747-8ED6872B9D3F}"/>
              </a:ext>
            </a:extLst>
          </p:cNvPr>
          <p:cNvSpPr>
            <a:spLocks noGrp="1"/>
          </p:cNvSpPr>
          <p:nvPr>
            <p:ph type="sldNum" sz="quarter" idx="12"/>
          </p:nvPr>
        </p:nvSpPr>
        <p:spPr/>
        <p:txBody>
          <a:bodyPr/>
          <a:lstStyle/>
          <a:p>
            <a:fld id="{EF913A19-4ED5-2746-96CE-F3B312D619D7}" type="slidenum">
              <a:rPr lang="en-US" smtClean="0"/>
              <a:t>‹#›</a:t>
            </a:fld>
            <a:endParaRPr lang="en-US"/>
          </a:p>
        </p:txBody>
      </p:sp>
      <p:cxnSp>
        <p:nvCxnSpPr>
          <p:cNvPr id="7" name="Straight Connector 6">
            <a:extLst>
              <a:ext uri="{FF2B5EF4-FFF2-40B4-BE49-F238E27FC236}">
                <a16:creationId xmlns:a16="http://schemas.microsoft.com/office/drawing/2014/main" id="{0B7F3A45-90AA-5440-B9D8-446134A62F83}"/>
              </a:ext>
            </a:extLst>
          </p:cNvPr>
          <p:cNvCxnSpPr>
            <a:cxnSpLocks/>
          </p:cNvCxnSpPr>
          <p:nvPr userDrawn="1"/>
        </p:nvCxnSpPr>
        <p:spPr>
          <a:xfrm>
            <a:off x="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A36B1F-ECD3-B24B-9398-787A5E71923B}"/>
              </a:ext>
            </a:extLst>
          </p:cNvPr>
          <p:cNvCxnSpPr>
            <a:cxnSpLocks/>
          </p:cNvCxnSpPr>
          <p:nvPr userDrawn="1"/>
        </p:nvCxnSpPr>
        <p:spPr>
          <a:xfrm>
            <a:off x="1216660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86BA27C-FA4F-CB4B-BFA4-83E2ED06E067}"/>
              </a:ext>
            </a:extLst>
          </p:cNvPr>
          <p:cNvCxnSpPr>
            <a:cxnSpLocks/>
          </p:cNvCxnSpPr>
          <p:nvPr userDrawn="1"/>
        </p:nvCxnSpPr>
        <p:spPr>
          <a:xfrm flipH="1">
            <a:off x="0" y="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7C3721-A1FD-E94B-B03F-A08ED78DC935}"/>
              </a:ext>
            </a:extLst>
          </p:cNvPr>
          <p:cNvCxnSpPr>
            <a:cxnSpLocks/>
          </p:cNvCxnSpPr>
          <p:nvPr userDrawn="1"/>
        </p:nvCxnSpPr>
        <p:spPr>
          <a:xfrm flipH="1">
            <a:off x="0" y="684530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121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B2A38178-7055-F44C-8F52-EF9EC3DA651E}"/>
              </a:ext>
            </a:extLst>
          </p:cNvPr>
          <p:cNvSpPr>
            <a:spLocks noGrp="1"/>
          </p:cNvSpPr>
          <p:nvPr>
            <p:ph type="pic" sz="quarter" idx="12"/>
          </p:nvPr>
        </p:nvSpPr>
        <p:spPr>
          <a:xfrm>
            <a:off x="0" y="0"/>
            <a:ext cx="12192000" cy="6858000"/>
          </a:xfrm>
        </p:spPr>
        <p:txBody>
          <a:bodyPr/>
          <a:lstStyle/>
          <a:p>
            <a:endParaRPr lang="en-US"/>
          </a:p>
        </p:txBody>
      </p:sp>
      <p:sp>
        <p:nvSpPr>
          <p:cNvPr id="3" name="Subtitle 2">
            <a:extLst>
              <a:ext uri="{FF2B5EF4-FFF2-40B4-BE49-F238E27FC236}">
                <a16:creationId xmlns:a16="http://schemas.microsoft.com/office/drawing/2014/main" id="{ACF9B544-B8EB-C245-8501-11C145A179AA}"/>
              </a:ext>
            </a:extLst>
          </p:cNvPr>
          <p:cNvSpPr>
            <a:spLocks noGrp="1"/>
          </p:cNvSpPr>
          <p:nvPr>
            <p:ph type="subTitle" idx="1"/>
          </p:nvPr>
        </p:nvSpPr>
        <p:spPr>
          <a:xfrm>
            <a:off x="588897" y="4371264"/>
            <a:ext cx="4446399" cy="276990"/>
          </a:xfrm>
        </p:spPr>
        <p:txBody>
          <a:bodyPr lIns="0" tIns="0" rIns="0" bIns="0">
            <a:normAutofit/>
          </a:bodyPr>
          <a:lstStyle>
            <a:lvl1pPr marL="0" indent="0" algn="l">
              <a:buNone/>
              <a:defRPr sz="18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FAB401AF-6DAB-6F41-BAE6-CB4E66743800}"/>
              </a:ext>
            </a:extLst>
          </p:cNvPr>
          <p:cNvSpPr>
            <a:spLocks noGrp="1"/>
          </p:cNvSpPr>
          <p:nvPr>
            <p:ph type="ctrTitle"/>
          </p:nvPr>
        </p:nvSpPr>
        <p:spPr>
          <a:xfrm>
            <a:off x="588897" y="2052059"/>
            <a:ext cx="4446399" cy="2212187"/>
          </a:xfrm>
        </p:spPr>
        <p:txBody>
          <a:bodyPr lIns="0" tIns="0" rIns="0" bIns="0" anchor="t">
            <a:noAutofit/>
          </a:bodyPr>
          <a:lstStyle>
            <a:lvl1pPr algn="l">
              <a:defRPr sz="54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13473D04-299F-5B43-8E68-ACE6ADA08AFD}"/>
              </a:ext>
            </a:extLst>
          </p:cNvPr>
          <p:cNvCxnSpPr>
            <a:cxnSpLocks/>
          </p:cNvCxnSpPr>
          <p:nvPr userDrawn="1"/>
        </p:nvCxnSpPr>
        <p:spPr>
          <a:xfrm>
            <a:off x="279401" y="6309995"/>
            <a:ext cx="116331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1768E5-BB04-AA4B-834D-9184678CEF57}"/>
              </a:ext>
            </a:extLst>
          </p:cNvPr>
          <p:cNvCxnSpPr>
            <a:cxnSpLocks/>
          </p:cNvCxnSpPr>
          <p:nvPr userDrawn="1"/>
        </p:nvCxnSpPr>
        <p:spPr>
          <a:xfrm>
            <a:off x="279401" y="631863"/>
            <a:ext cx="116331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0">
            <a:extLst>
              <a:ext uri="{FF2B5EF4-FFF2-40B4-BE49-F238E27FC236}">
                <a16:creationId xmlns:a16="http://schemas.microsoft.com/office/drawing/2014/main" id="{88D94DF0-A51E-F04C-AC19-B89D378EB864}"/>
              </a:ext>
            </a:extLst>
          </p:cNvPr>
          <p:cNvSpPr>
            <a:spLocks noGrp="1"/>
          </p:cNvSpPr>
          <p:nvPr>
            <p:ph type="ftr" sz="quarter" idx="11"/>
          </p:nvPr>
        </p:nvSpPr>
        <p:spPr>
          <a:xfrm>
            <a:off x="7545969" y="6395746"/>
            <a:ext cx="4114800" cy="212238"/>
          </a:xfrm>
        </p:spPr>
        <p:txBody>
          <a:bodyPr wrap="square" lIns="0" tIns="0" rIns="0" bIns="0"/>
          <a:lstStyle>
            <a:lvl1pPr algn="r">
              <a:defRPr sz="1000">
                <a:solidFill>
                  <a:schemeClr val="tx1"/>
                </a:solidFill>
                <a:latin typeface="Calibri" panose="020F0502020204030204" pitchFamily="34" charset="0"/>
                <a:cs typeface="Calibri" panose="020F0502020204030204" pitchFamily="34" charset="0"/>
              </a:defRPr>
            </a:lvl1pPr>
          </a:lstStyle>
          <a:p>
            <a:r>
              <a:rPr lang="en-US"/>
              <a:t>CAO | Engaging and empowering Ontario’s condominium communities</a:t>
            </a:r>
          </a:p>
        </p:txBody>
      </p:sp>
      <p:sp>
        <p:nvSpPr>
          <p:cNvPr id="15" name="Slide Number Placeholder 8">
            <a:extLst>
              <a:ext uri="{FF2B5EF4-FFF2-40B4-BE49-F238E27FC236}">
                <a16:creationId xmlns:a16="http://schemas.microsoft.com/office/drawing/2014/main" id="{71ED0291-67C8-FE4F-9542-0BC115C4E2F6}"/>
              </a:ext>
            </a:extLst>
          </p:cNvPr>
          <p:cNvSpPr txBox="1">
            <a:spLocks/>
          </p:cNvSpPr>
          <p:nvPr userDrawn="1"/>
        </p:nvSpPr>
        <p:spPr>
          <a:xfrm>
            <a:off x="11660769" y="6319303"/>
            <a:ext cx="3563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29F72-C9F8-DB45-B646-75CB3A6FCF9A}" type="slidenum">
              <a:rPr lang="en-US" sz="1000" b="1" smtClean="0">
                <a:solidFill>
                  <a:schemeClr val="tx1"/>
                </a:solidFill>
                <a:latin typeface="Calibri" panose="020F0502020204030204" pitchFamily="34" charset="0"/>
                <a:cs typeface="Calibri" panose="020F0502020204030204" pitchFamily="34" charset="0"/>
              </a:rPr>
              <a:t>‹#›</a:t>
            </a:fld>
            <a:endParaRPr lang="en-US" sz="1000" b="1">
              <a:solidFill>
                <a:schemeClr val="tx1"/>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DBF91FBD-4E8F-9F43-A994-4D1CA9F7D6EF}"/>
              </a:ext>
            </a:extLst>
          </p:cNvPr>
          <p:cNvCxnSpPr>
            <a:cxnSpLocks/>
          </p:cNvCxnSpPr>
          <p:nvPr userDrawn="1"/>
        </p:nvCxnSpPr>
        <p:spPr>
          <a:xfrm>
            <a:off x="0" y="-13996"/>
            <a:ext cx="0" cy="69043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1E7D6B4-B18E-E541-9CB7-3AEF7E0720A7}"/>
              </a:ext>
            </a:extLst>
          </p:cNvPr>
          <p:cNvCxnSpPr>
            <a:cxnSpLocks/>
          </p:cNvCxnSpPr>
          <p:nvPr userDrawn="1"/>
        </p:nvCxnSpPr>
        <p:spPr>
          <a:xfrm>
            <a:off x="12166600" y="-13996"/>
            <a:ext cx="0" cy="69043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0DFACE-BF1E-9243-9C57-F0B236E91FB2}"/>
              </a:ext>
            </a:extLst>
          </p:cNvPr>
          <p:cNvCxnSpPr>
            <a:cxnSpLocks/>
          </p:cNvCxnSpPr>
          <p:nvPr userDrawn="1"/>
        </p:nvCxnSpPr>
        <p:spPr>
          <a:xfrm flipH="1">
            <a:off x="0" y="12699"/>
            <a:ext cx="12166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533E783-51A5-7C4E-8837-DF6524915246}"/>
              </a:ext>
            </a:extLst>
          </p:cNvPr>
          <p:cNvCxnSpPr>
            <a:cxnSpLocks/>
          </p:cNvCxnSpPr>
          <p:nvPr userDrawn="1"/>
        </p:nvCxnSpPr>
        <p:spPr>
          <a:xfrm flipH="1">
            <a:off x="0" y="6845300"/>
            <a:ext cx="12166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35536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8" name="Picture Placeholder 67">
            <a:extLst>
              <a:ext uri="{FF2B5EF4-FFF2-40B4-BE49-F238E27FC236}">
                <a16:creationId xmlns:a16="http://schemas.microsoft.com/office/drawing/2014/main" id="{7810D241-F9D9-5841-A0F7-DD61BA87D6E0}"/>
              </a:ext>
            </a:extLst>
          </p:cNvPr>
          <p:cNvSpPr>
            <a:spLocks noGrp="1"/>
          </p:cNvSpPr>
          <p:nvPr>
            <p:ph type="pic" sz="quarter" idx="14"/>
          </p:nvPr>
        </p:nvSpPr>
        <p:spPr>
          <a:xfrm>
            <a:off x="5991496" y="772818"/>
            <a:ext cx="5921104" cy="5488720"/>
          </a:xfrm>
        </p:spPr>
        <p:txBody>
          <a:bodyPr/>
          <a:lstStyle/>
          <a:p>
            <a:endParaRPr lang="en-US"/>
          </a:p>
        </p:txBody>
      </p:sp>
      <p:sp>
        <p:nvSpPr>
          <p:cNvPr id="3" name="Content Placeholder 2">
            <a:extLst>
              <a:ext uri="{FF2B5EF4-FFF2-40B4-BE49-F238E27FC236}">
                <a16:creationId xmlns:a16="http://schemas.microsoft.com/office/drawing/2014/main" id="{6896CB99-8920-D24C-82FC-C091626F811F}"/>
              </a:ext>
            </a:extLst>
          </p:cNvPr>
          <p:cNvSpPr>
            <a:spLocks noGrp="1"/>
          </p:cNvSpPr>
          <p:nvPr>
            <p:ph idx="1"/>
          </p:nvPr>
        </p:nvSpPr>
        <p:spPr>
          <a:xfrm>
            <a:off x="279407" y="2435616"/>
            <a:ext cx="5521256" cy="3564323"/>
          </a:xfrm>
        </p:spPr>
        <p:txBody>
          <a:bodyPr lIns="0" tIns="0" rIns="0" bIns="0">
            <a:noAutofit/>
          </a:bodyPr>
          <a:lstStyle>
            <a:lvl1pPr marL="0" indent="0">
              <a:spcBef>
                <a:spcPts val="1600"/>
              </a:spcBef>
              <a:buSzPct val="120000"/>
              <a:buNone/>
              <a:defRPr sz="1400" b="1" i="0">
                <a:solidFill>
                  <a:schemeClr val="tx1">
                    <a:lumMod val="50000"/>
                    <a:lumOff val="50000"/>
                  </a:schemeClr>
                </a:solidFill>
                <a:latin typeface="Arial" panose="020B0604020202020204" pitchFamily="34" charset="0"/>
                <a:cs typeface="Arial" panose="020B0604020202020204" pitchFamily="34" charset="0"/>
              </a:defRPr>
            </a:lvl1pPr>
            <a:lvl2pPr marL="11113" indent="0">
              <a:lnSpc>
                <a:spcPct val="120000"/>
              </a:lnSpc>
              <a:spcBef>
                <a:spcPts val="0"/>
              </a:spcBef>
              <a:buFontTx/>
              <a:buNone/>
              <a:tabLst/>
              <a:defRPr sz="1600" b="0" i="0">
                <a:solidFill>
                  <a:schemeClr val="bg2">
                    <a:lumMod val="10000"/>
                  </a:schemeClr>
                </a:solidFill>
                <a:latin typeface="Arial" panose="020B0604020202020204" pitchFamily="34" charset="0"/>
                <a:cs typeface="Arial" panose="020B0604020202020204" pitchFamily="34" charset="0"/>
              </a:defRPr>
            </a:lvl2pPr>
            <a:lvl3pPr marL="223838" indent="-223838">
              <a:lnSpc>
                <a:spcPct val="120000"/>
              </a:lnSpc>
              <a:buClr>
                <a:schemeClr val="tx1">
                  <a:lumMod val="50000"/>
                  <a:lumOff val="50000"/>
                </a:schemeClr>
              </a:buClr>
              <a:buSzPct val="105000"/>
              <a:buFont typeface="Arial" panose="020B0604020202020204" pitchFamily="34" charset="0"/>
              <a:buChar char="•"/>
              <a:tabLst/>
              <a:defRPr sz="1600" b="0" i="0">
                <a:solidFill>
                  <a:schemeClr val="bg2">
                    <a:lumMod val="10000"/>
                  </a:schemeClr>
                </a:solidFill>
                <a:latin typeface="Arial" panose="020B0604020202020204" pitchFamily="34" charset="0"/>
                <a:cs typeface="Arial" panose="020B0604020202020204" pitchFamily="34" charset="0"/>
              </a:defRPr>
            </a:lvl3pPr>
            <a:lvl4pPr marL="496888" indent="-285750">
              <a:lnSpc>
                <a:spcPct val="120000"/>
              </a:lnSpc>
              <a:buClr>
                <a:schemeClr val="tx1">
                  <a:lumMod val="50000"/>
                  <a:lumOff val="50000"/>
                </a:schemeClr>
              </a:buClr>
              <a:buSzPct val="105000"/>
              <a:buFont typeface="Arial" panose="020B0604020202020204" pitchFamily="34" charset="0"/>
              <a:buChar char="•"/>
              <a:tabLst/>
              <a:defRPr sz="1600" b="0" i="0">
                <a:solidFill>
                  <a:schemeClr val="bg2">
                    <a:lumMod val="10000"/>
                  </a:schemeClr>
                </a:solidFill>
                <a:latin typeface="Arial" panose="020B0604020202020204" pitchFamily="34" charset="0"/>
                <a:cs typeface="Arial" panose="020B0604020202020204" pitchFamily="34" charset="0"/>
              </a:defRPr>
            </a:lvl4pPr>
            <a:lvl5pPr marL="758825" indent="-249238">
              <a:lnSpc>
                <a:spcPct val="120000"/>
              </a:lnSpc>
              <a:buClr>
                <a:schemeClr val="tx1">
                  <a:lumMod val="50000"/>
                  <a:lumOff val="50000"/>
                </a:schemeClr>
              </a:buClr>
              <a:buSzPct val="105000"/>
              <a:buFont typeface="Arial" panose="020B0604020202020204" pitchFamily="34" charset="0"/>
              <a:buChar char="•"/>
              <a:tabLst/>
              <a:defRPr sz="1600" b="0" i="0">
                <a:solidFill>
                  <a:schemeClr val="bg2">
                    <a:lumMod val="1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Text Placeholder 60">
            <a:extLst>
              <a:ext uri="{FF2B5EF4-FFF2-40B4-BE49-F238E27FC236}">
                <a16:creationId xmlns:a16="http://schemas.microsoft.com/office/drawing/2014/main" id="{5D5DAD5D-1A55-0448-85B1-5208AA14562A}"/>
              </a:ext>
            </a:extLst>
          </p:cNvPr>
          <p:cNvSpPr>
            <a:spLocks noGrp="1"/>
          </p:cNvSpPr>
          <p:nvPr>
            <p:ph type="body" sz="quarter" idx="13" hasCustomPrompt="1"/>
          </p:nvPr>
        </p:nvSpPr>
        <p:spPr>
          <a:xfrm>
            <a:off x="279400" y="1941400"/>
            <a:ext cx="5521263" cy="284259"/>
          </a:xfrm>
        </p:spPr>
        <p:txBody>
          <a:bodyPr lIns="0" tIns="0" rIns="0" bIns="0">
            <a:noAutofit/>
          </a:bodyPr>
          <a:lstStyle>
            <a:lvl1pPr marL="0" indent="0">
              <a:buNone/>
              <a:defRPr sz="2400" b="1" i="0">
                <a:latin typeface="Arial" panose="020B0604020202020204" pitchFamily="34" charset="0"/>
                <a:cs typeface="Arial" panose="020B0604020202020204" pitchFamily="34" charset="0"/>
              </a:defRPr>
            </a:lvl1pPr>
          </a:lstStyle>
          <a:p>
            <a:pPr lvl="0"/>
            <a:r>
              <a:rPr lang="en-US"/>
              <a:t>Subtitle</a:t>
            </a:r>
          </a:p>
        </p:txBody>
      </p:sp>
      <p:sp>
        <p:nvSpPr>
          <p:cNvPr id="2" name="Title 1">
            <a:extLst>
              <a:ext uri="{FF2B5EF4-FFF2-40B4-BE49-F238E27FC236}">
                <a16:creationId xmlns:a16="http://schemas.microsoft.com/office/drawing/2014/main" id="{4B9F0495-C3EA-7441-B9A9-39D931D52463}"/>
              </a:ext>
            </a:extLst>
          </p:cNvPr>
          <p:cNvSpPr>
            <a:spLocks noGrp="1"/>
          </p:cNvSpPr>
          <p:nvPr>
            <p:ph type="title"/>
          </p:nvPr>
        </p:nvSpPr>
        <p:spPr>
          <a:xfrm>
            <a:off x="311206" y="1044323"/>
            <a:ext cx="5458090" cy="559244"/>
          </a:xfrm>
        </p:spPr>
        <p:txBody>
          <a:bodyPr lIns="0" tIns="0" rIns="0" bIns="0" anchor="t" anchorCtr="0">
            <a:noAutofit/>
          </a:bodyPr>
          <a:lstStyle>
            <a:lvl1pPr>
              <a:lnSpc>
                <a:spcPct val="80000"/>
              </a:lnSpc>
              <a:defRPr b="0" i="0">
                <a:latin typeface="Arial" panose="020B0604020202020204" pitchFamily="34" charset="0"/>
                <a:cs typeface="Arial" panose="020B0604020202020204" pitchFamily="34" charset="0"/>
              </a:defRPr>
            </a:lvl1pPr>
          </a:lstStyle>
          <a:p>
            <a:r>
              <a:rPr lang="en-US"/>
              <a:t>Click to edit Master title</a:t>
            </a:r>
          </a:p>
        </p:txBody>
      </p:sp>
      <p:sp>
        <p:nvSpPr>
          <p:cNvPr id="41" name="Footer Placeholder 40">
            <a:extLst>
              <a:ext uri="{FF2B5EF4-FFF2-40B4-BE49-F238E27FC236}">
                <a16:creationId xmlns:a16="http://schemas.microsoft.com/office/drawing/2014/main" id="{1488C643-4F83-6149-BFD1-BEC51E0B7CF9}"/>
              </a:ext>
            </a:extLst>
          </p:cNvPr>
          <p:cNvSpPr>
            <a:spLocks noGrp="1"/>
          </p:cNvSpPr>
          <p:nvPr>
            <p:ph type="ftr" sz="quarter" idx="11"/>
          </p:nvPr>
        </p:nvSpPr>
        <p:spPr>
          <a:xfrm>
            <a:off x="7545969" y="6395746"/>
            <a:ext cx="4114800" cy="212238"/>
          </a:xfrm>
        </p:spPr>
        <p:txBody>
          <a:bodyPr wrap="square" lIns="0" tIns="0" rIns="0" bIns="0"/>
          <a:lstStyle>
            <a:lvl1pPr algn="r">
              <a:defRPr sz="1000">
                <a:solidFill>
                  <a:schemeClr val="bg2">
                    <a:lumMod val="25000"/>
                  </a:schemeClr>
                </a:solidFill>
                <a:latin typeface="Calibri" panose="020F0502020204030204" pitchFamily="34" charset="0"/>
                <a:cs typeface="Calibri" panose="020F0502020204030204" pitchFamily="34" charset="0"/>
              </a:defRPr>
            </a:lvl1pPr>
          </a:lstStyle>
          <a:p>
            <a:r>
              <a:rPr lang="en-US"/>
              <a:t>CAO | Engaging and empowering Ontario’s condominium communities</a:t>
            </a:r>
          </a:p>
        </p:txBody>
      </p:sp>
      <p:cxnSp>
        <p:nvCxnSpPr>
          <p:cNvPr id="7" name="Straight Connector 6">
            <a:extLst>
              <a:ext uri="{FF2B5EF4-FFF2-40B4-BE49-F238E27FC236}">
                <a16:creationId xmlns:a16="http://schemas.microsoft.com/office/drawing/2014/main" id="{89747119-1E15-0D42-81D2-253A0AC3B9D3}"/>
              </a:ext>
            </a:extLst>
          </p:cNvPr>
          <p:cNvCxnSpPr>
            <a:cxnSpLocks/>
          </p:cNvCxnSpPr>
          <p:nvPr userDrawn="1"/>
        </p:nvCxnSpPr>
        <p:spPr>
          <a:xfrm>
            <a:off x="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5F4420-3FC2-F44E-9C35-EA3B21FAA1EE}"/>
              </a:ext>
            </a:extLst>
          </p:cNvPr>
          <p:cNvCxnSpPr>
            <a:cxnSpLocks/>
          </p:cNvCxnSpPr>
          <p:nvPr userDrawn="1"/>
        </p:nvCxnSpPr>
        <p:spPr>
          <a:xfrm>
            <a:off x="1216660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D3B608-9417-7743-8388-9473AEA29081}"/>
              </a:ext>
            </a:extLst>
          </p:cNvPr>
          <p:cNvCxnSpPr>
            <a:cxnSpLocks/>
          </p:cNvCxnSpPr>
          <p:nvPr userDrawn="1"/>
        </p:nvCxnSpPr>
        <p:spPr>
          <a:xfrm flipH="1">
            <a:off x="0" y="12699"/>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B8FABF-CE50-F947-919B-AD9EDB1D9931}"/>
              </a:ext>
            </a:extLst>
          </p:cNvPr>
          <p:cNvCxnSpPr>
            <a:cxnSpLocks/>
          </p:cNvCxnSpPr>
          <p:nvPr userDrawn="1"/>
        </p:nvCxnSpPr>
        <p:spPr>
          <a:xfrm flipH="1">
            <a:off x="0" y="684530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8">
            <a:extLst>
              <a:ext uri="{FF2B5EF4-FFF2-40B4-BE49-F238E27FC236}">
                <a16:creationId xmlns:a16="http://schemas.microsoft.com/office/drawing/2014/main" id="{F87B619E-565A-D045-9E34-D47A00EFC8F1}"/>
              </a:ext>
            </a:extLst>
          </p:cNvPr>
          <p:cNvSpPr txBox="1">
            <a:spLocks/>
          </p:cNvSpPr>
          <p:nvPr userDrawn="1"/>
        </p:nvSpPr>
        <p:spPr>
          <a:xfrm>
            <a:off x="11660769" y="6319303"/>
            <a:ext cx="3563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29F72-C9F8-DB45-B646-75CB3A6FCF9A}" type="slidenum">
              <a:rPr lang="en-US" sz="1000" b="1" smtClean="0">
                <a:solidFill>
                  <a:schemeClr val="bg2">
                    <a:lumMod val="25000"/>
                  </a:schemeClr>
                </a:solidFill>
                <a:latin typeface="Calibri" panose="020F0502020204030204" pitchFamily="34" charset="0"/>
                <a:cs typeface="Calibri" panose="020F0502020204030204" pitchFamily="34" charset="0"/>
              </a:rPr>
              <a:t>‹#›</a:t>
            </a:fld>
            <a:endParaRPr lang="en-US" sz="1000" b="1">
              <a:solidFill>
                <a:schemeClr val="bg2">
                  <a:lumMod val="25000"/>
                </a:schemeClr>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8F451609-BBE8-344A-B225-40F250B795DE}"/>
              </a:ext>
            </a:extLst>
          </p:cNvPr>
          <p:cNvCxnSpPr>
            <a:cxnSpLocks/>
          </p:cNvCxnSpPr>
          <p:nvPr userDrawn="1"/>
        </p:nvCxnSpPr>
        <p:spPr>
          <a:xfrm>
            <a:off x="279401" y="6309995"/>
            <a:ext cx="116331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D9790B-BDF1-F842-AE34-C13248796759}"/>
              </a:ext>
            </a:extLst>
          </p:cNvPr>
          <p:cNvCxnSpPr>
            <a:cxnSpLocks/>
          </p:cNvCxnSpPr>
          <p:nvPr userDrawn="1"/>
        </p:nvCxnSpPr>
        <p:spPr>
          <a:xfrm>
            <a:off x="279401" y="631863"/>
            <a:ext cx="116331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 Placeholder 44">
            <a:extLst>
              <a:ext uri="{FF2B5EF4-FFF2-40B4-BE49-F238E27FC236}">
                <a16:creationId xmlns:a16="http://schemas.microsoft.com/office/drawing/2014/main" id="{2483D89F-C78C-DD4E-87B4-CEE2B873C7CC}"/>
              </a:ext>
            </a:extLst>
          </p:cNvPr>
          <p:cNvSpPr>
            <a:spLocks noGrp="1"/>
          </p:cNvSpPr>
          <p:nvPr>
            <p:ph type="body" sz="quarter" idx="12"/>
          </p:nvPr>
        </p:nvSpPr>
        <p:spPr>
          <a:xfrm>
            <a:off x="279400" y="307399"/>
            <a:ext cx="11633200" cy="266700"/>
          </a:xfrm>
        </p:spPr>
        <p:txBody>
          <a:bodyPr lIns="0" tIns="0" rIns="0" bIns="0">
            <a:noAutofit/>
          </a:bodyPr>
          <a:lstStyle>
            <a:lvl1pPr marL="0" indent="0">
              <a:buNone/>
              <a:defRPr sz="1800">
                <a:solidFill>
                  <a:schemeClr val="bg2">
                    <a:lumMod val="50000"/>
                  </a:schemeClr>
                </a:solidFill>
                <a:latin typeface="Calibri" panose="020F0502020204030204" pitchFamily="34" charset="0"/>
                <a:cs typeface="Calibri" panose="020F0502020204030204" pitchFamily="34" charset="0"/>
              </a:defRPr>
            </a:lvl1pPr>
            <a:lvl2pPr marL="457200" indent="0">
              <a:buNone/>
              <a:defRPr sz="1800">
                <a:solidFill>
                  <a:schemeClr val="bg2">
                    <a:lumMod val="50000"/>
                  </a:schemeClr>
                </a:solidFill>
                <a:latin typeface="Calibri" panose="020F0502020204030204" pitchFamily="34" charset="0"/>
                <a:cs typeface="Calibri" panose="020F0502020204030204" pitchFamily="34" charset="0"/>
              </a:defRPr>
            </a:lvl2pPr>
            <a:lvl3pPr marL="914400" indent="0">
              <a:buNone/>
              <a:defRPr sz="1800">
                <a:solidFill>
                  <a:schemeClr val="bg2">
                    <a:lumMod val="50000"/>
                  </a:schemeClr>
                </a:solidFill>
                <a:latin typeface="Calibri" panose="020F0502020204030204" pitchFamily="34" charset="0"/>
                <a:cs typeface="Calibri" panose="020F0502020204030204" pitchFamily="34" charset="0"/>
              </a:defRPr>
            </a:lvl3pPr>
            <a:lvl4pPr marL="1371600" indent="0">
              <a:buNone/>
              <a:defRPr sz="1800">
                <a:solidFill>
                  <a:schemeClr val="bg2">
                    <a:lumMod val="50000"/>
                  </a:schemeClr>
                </a:solidFill>
                <a:latin typeface="Calibri" panose="020F0502020204030204" pitchFamily="34" charset="0"/>
                <a:cs typeface="Calibri" panose="020F0502020204030204" pitchFamily="34" charset="0"/>
              </a:defRPr>
            </a:lvl4pPr>
            <a:lvl5pPr marL="1828800" indent="0">
              <a:buNone/>
              <a:defRPr sz="1800">
                <a:solidFill>
                  <a:schemeClr val="bg2">
                    <a:lumMod val="50000"/>
                  </a:schemeClr>
                </a:solidFill>
                <a:latin typeface="Calibri" panose="020F0502020204030204" pitchFamily="34" charset="0"/>
                <a:cs typeface="Calibri" panose="020F0502020204030204" pitchFamily="34" charset="0"/>
              </a:defRPr>
            </a:lvl5pPr>
          </a:lstStyle>
          <a:p>
            <a:pPr lvl="0"/>
            <a:r>
              <a:rPr lang="en-US"/>
              <a:t>Click to edit Master text styles</a:t>
            </a:r>
          </a:p>
        </p:txBody>
      </p:sp>
    </p:spTree>
    <p:extLst>
      <p:ext uri="{BB962C8B-B14F-4D97-AF65-F5344CB8AC3E}">
        <p14:creationId xmlns:p14="http://schemas.microsoft.com/office/powerpoint/2010/main" val="148980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mline">
    <p:spTree>
      <p:nvGrpSpPr>
        <p:cNvPr id="1" name=""/>
        <p:cNvGrpSpPr/>
        <p:nvPr/>
      </p:nvGrpSpPr>
      <p:grpSpPr>
        <a:xfrm>
          <a:off x="0" y="0"/>
          <a:ext cx="0" cy="0"/>
          <a:chOff x="0" y="0"/>
          <a:chExt cx="0" cy="0"/>
        </a:xfrm>
      </p:grpSpPr>
      <p:sp>
        <p:nvSpPr>
          <p:cNvPr id="68" name="Picture Placeholder 67">
            <a:extLst>
              <a:ext uri="{FF2B5EF4-FFF2-40B4-BE49-F238E27FC236}">
                <a16:creationId xmlns:a16="http://schemas.microsoft.com/office/drawing/2014/main" id="{7810D241-F9D9-5841-A0F7-DD61BA87D6E0}"/>
              </a:ext>
            </a:extLst>
          </p:cNvPr>
          <p:cNvSpPr>
            <a:spLocks noGrp="1"/>
          </p:cNvSpPr>
          <p:nvPr>
            <p:ph type="pic" sz="quarter" idx="14"/>
          </p:nvPr>
        </p:nvSpPr>
        <p:spPr>
          <a:xfrm>
            <a:off x="5991496" y="772818"/>
            <a:ext cx="5921104" cy="5488720"/>
          </a:xfrm>
        </p:spPr>
        <p:txBody>
          <a:bodyPr/>
          <a:lstStyle/>
          <a:p>
            <a:endParaRPr lang="en-US"/>
          </a:p>
        </p:txBody>
      </p:sp>
      <p:sp>
        <p:nvSpPr>
          <p:cNvPr id="3" name="Content Placeholder 2">
            <a:extLst>
              <a:ext uri="{FF2B5EF4-FFF2-40B4-BE49-F238E27FC236}">
                <a16:creationId xmlns:a16="http://schemas.microsoft.com/office/drawing/2014/main" id="{6896CB99-8920-D24C-82FC-C091626F811F}"/>
              </a:ext>
            </a:extLst>
          </p:cNvPr>
          <p:cNvSpPr>
            <a:spLocks noGrp="1"/>
          </p:cNvSpPr>
          <p:nvPr>
            <p:ph idx="1"/>
          </p:nvPr>
        </p:nvSpPr>
        <p:spPr>
          <a:xfrm>
            <a:off x="279407" y="2435617"/>
            <a:ext cx="5521256" cy="1625962"/>
          </a:xfrm>
        </p:spPr>
        <p:txBody>
          <a:bodyPr lIns="0" tIns="0" rIns="0" bIns="0">
            <a:noAutofit/>
          </a:bodyPr>
          <a:lstStyle>
            <a:lvl1pPr>
              <a:spcBef>
                <a:spcPts val="1600"/>
              </a:spcBef>
              <a:buSzPct val="120000"/>
              <a:defRPr sz="1400" b="1" i="0">
                <a:solidFill>
                  <a:schemeClr val="tx1">
                    <a:lumMod val="50000"/>
                    <a:lumOff val="50000"/>
                  </a:schemeClr>
                </a:solidFill>
                <a:latin typeface="Arial" panose="020B0604020202020204" pitchFamily="34" charset="0"/>
                <a:cs typeface="Arial" panose="020B0604020202020204" pitchFamily="34" charset="0"/>
              </a:defRPr>
            </a:lvl1pPr>
            <a:lvl2pPr marL="223838" indent="0">
              <a:lnSpc>
                <a:spcPct val="100000"/>
              </a:lnSpc>
              <a:spcBef>
                <a:spcPts val="0"/>
              </a:spcBef>
              <a:buFontTx/>
              <a:buNone/>
              <a:tabLst/>
              <a:defRPr sz="1800" b="0" i="0">
                <a:solidFill>
                  <a:schemeClr val="bg2">
                    <a:lumMod val="10000"/>
                  </a:schemeClr>
                </a:solidFill>
                <a:latin typeface="Arial" panose="020B0604020202020204" pitchFamily="34" charset="0"/>
                <a:cs typeface="Arial" panose="020B0604020202020204" pitchFamily="34" charset="0"/>
              </a:defRPr>
            </a:lvl2pPr>
            <a:lvl3pPr marL="447675" indent="-223838">
              <a:lnSpc>
                <a:spcPct val="100000"/>
              </a:lnSpc>
              <a:buClr>
                <a:schemeClr val="tx1">
                  <a:lumMod val="50000"/>
                  <a:lumOff val="50000"/>
                </a:schemeClr>
              </a:buClr>
              <a:buSzPct val="105000"/>
              <a:buFont typeface="Arial" panose="020B0604020202020204" pitchFamily="34" charset="0"/>
              <a:buChar char="•"/>
              <a:tabLst/>
              <a:defRPr sz="1800" b="0" i="0">
                <a:solidFill>
                  <a:schemeClr val="bg2">
                    <a:lumMod val="10000"/>
                  </a:schemeClr>
                </a:solidFill>
                <a:latin typeface="Arial" panose="020B0604020202020204" pitchFamily="34" charset="0"/>
                <a:cs typeface="Arial" panose="020B0604020202020204" pitchFamily="34" charset="0"/>
              </a:defRPr>
            </a:lvl3pPr>
            <a:lvl4pPr marL="720725" indent="-285750">
              <a:lnSpc>
                <a:spcPct val="100000"/>
              </a:lnSpc>
              <a:buClr>
                <a:schemeClr val="tx1">
                  <a:lumMod val="50000"/>
                  <a:lumOff val="50000"/>
                </a:schemeClr>
              </a:buClr>
              <a:buSzPct val="105000"/>
              <a:buFont typeface="Arial" panose="020B0604020202020204" pitchFamily="34" charset="0"/>
              <a:buChar char="•"/>
              <a:tabLst/>
              <a:defRPr sz="1800" b="0" i="0">
                <a:solidFill>
                  <a:schemeClr val="bg2">
                    <a:lumMod val="10000"/>
                  </a:schemeClr>
                </a:solidFill>
                <a:latin typeface="Arial" panose="020B0604020202020204" pitchFamily="34" charset="0"/>
                <a:cs typeface="Arial" panose="020B0604020202020204" pitchFamily="34" charset="0"/>
              </a:defRPr>
            </a:lvl4pPr>
            <a:lvl5pPr marL="982663" indent="-261938">
              <a:lnSpc>
                <a:spcPct val="100000"/>
              </a:lnSpc>
              <a:buClr>
                <a:schemeClr val="tx1">
                  <a:lumMod val="50000"/>
                  <a:lumOff val="50000"/>
                </a:schemeClr>
              </a:buClr>
              <a:buSzPct val="105000"/>
              <a:buFont typeface="Arial" panose="020B0604020202020204" pitchFamily="34" charset="0"/>
              <a:buChar char="•"/>
              <a:tabLst/>
              <a:defRPr sz="1800" b="0" i="0">
                <a:solidFill>
                  <a:schemeClr val="bg2">
                    <a:lumMod val="1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Text Placeholder 60">
            <a:extLst>
              <a:ext uri="{FF2B5EF4-FFF2-40B4-BE49-F238E27FC236}">
                <a16:creationId xmlns:a16="http://schemas.microsoft.com/office/drawing/2014/main" id="{5D5DAD5D-1A55-0448-85B1-5208AA14562A}"/>
              </a:ext>
            </a:extLst>
          </p:cNvPr>
          <p:cNvSpPr>
            <a:spLocks noGrp="1"/>
          </p:cNvSpPr>
          <p:nvPr>
            <p:ph type="body" sz="quarter" idx="13" hasCustomPrompt="1"/>
          </p:nvPr>
        </p:nvSpPr>
        <p:spPr>
          <a:xfrm>
            <a:off x="279400" y="1941400"/>
            <a:ext cx="5521263" cy="284259"/>
          </a:xfrm>
        </p:spPr>
        <p:txBody>
          <a:bodyPr lIns="0" tIns="0" rIns="0" bIns="0">
            <a:noAutofit/>
          </a:bodyPr>
          <a:lstStyle>
            <a:lvl1pPr marL="0" indent="0">
              <a:buNone/>
              <a:defRPr sz="2400" b="1" i="0">
                <a:latin typeface="Arial" panose="020B0604020202020204" pitchFamily="34" charset="0"/>
                <a:cs typeface="Arial" panose="020B0604020202020204" pitchFamily="34" charset="0"/>
              </a:defRPr>
            </a:lvl1pPr>
          </a:lstStyle>
          <a:p>
            <a:pPr lvl="0"/>
            <a:r>
              <a:rPr lang="en-US"/>
              <a:t>Subtitle</a:t>
            </a:r>
          </a:p>
        </p:txBody>
      </p:sp>
      <p:sp>
        <p:nvSpPr>
          <p:cNvPr id="2" name="Title 1">
            <a:extLst>
              <a:ext uri="{FF2B5EF4-FFF2-40B4-BE49-F238E27FC236}">
                <a16:creationId xmlns:a16="http://schemas.microsoft.com/office/drawing/2014/main" id="{4B9F0495-C3EA-7441-B9A9-39D931D52463}"/>
              </a:ext>
            </a:extLst>
          </p:cNvPr>
          <p:cNvSpPr>
            <a:spLocks noGrp="1"/>
          </p:cNvSpPr>
          <p:nvPr>
            <p:ph type="title"/>
          </p:nvPr>
        </p:nvSpPr>
        <p:spPr>
          <a:xfrm>
            <a:off x="311206" y="1044323"/>
            <a:ext cx="5458090" cy="559244"/>
          </a:xfrm>
        </p:spPr>
        <p:txBody>
          <a:bodyPr lIns="0" tIns="0" rIns="0" bIns="0" anchor="t" anchorCtr="0">
            <a:noAutofit/>
          </a:bodyPr>
          <a:lstStyle>
            <a:lvl1pPr>
              <a:lnSpc>
                <a:spcPct val="80000"/>
              </a:lnSpc>
              <a:defRPr b="0" i="0">
                <a:latin typeface="Arial" panose="020B0604020202020204" pitchFamily="34" charset="0"/>
                <a:cs typeface="Arial" panose="020B0604020202020204" pitchFamily="34" charset="0"/>
              </a:defRPr>
            </a:lvl1pPr>
          </a:lstStyle>
          <a:p>
            <a:r>
              <a:rPr lang="en-US"/>
              <a:t>Click to edit Master title</a:t>
            </a:r>
          </a:p>
        </p:txBody>
      </p:sp>
      <p:sp>
        <p:nvSpPr>
          <p:cNvPr id="41" name="Footer Placeholder 40">
            <a:extLst>
              <a:ext uri="{FF2B5EF4-FFF2-40B4-BE49-F238E27FC236}">
                <a16:creationId xmlns:a16="http://schemas.microsoft.com/office/drawing/2014/main" id="{1488C643-4F83-6149-BFD1-BEC51E0B7CF9}"/>
              </a:ext>
            </a:extLst>
          </p:cNvPr>
          <p:cNvSpPr>
            <a:spLocks noGrp="1"/>
          </p:cNvSpPr>
          <p:nvPr>
            <p:ph type="ftr" sz="quarter" idx="11"/>
          </p:nvPr>
        </p:nvSpPr>
        <p:spPr>
          <a:xfrm>
            <a:off x="7545969" y="6395746"/>
            <a:ext cx="4114800" cy="212238"/>
          </a:xfrm>
        </p:spPr>
        <p:txBody>
          <a:bodyPr wrap="square" lIns="0" tIns="0" rIns="0" bIns="0"/>
          <a:lstStyle>
            <a:lvl1pPr algn="r">
              <a:defRPr sz="1000">
                <a:solidFill>
                  <a:schemeClr val="bg2">
                    <a:lumMod val="25000"/>
                  </a:schemeClr>
                </a:solidFill>
                <a:latin typeface="Calibri" panose="020F0502020204030204" pitchFamily="34" charset="0"/>
                <a:cs typeface="Calibri" panose="020F0502020204030204" pitchFamily="34" charset="0"/>
              </a:defRPr>
            </a:lvl1pPr>
          </a:lstStyle>
          <a:p>
            <a:r>
              <a:rPr lang="en-US"/>
              <a:t>CAO | Engaging and empowering Ontario’s condominium communities</a:t>
            </a:r>
          </a:p>
        </p:txBody>
      </p:sp>
      <p:cxnSp>
        <p:nvCxnSpPr>
          <p:cNvPr id="7" name="Straight Connector 6">
            <a:extLst>
              <a:ext uri="{FF2B5EF4-FFF2-40B4-BE49-F238E27FC236}">
                <a16:creationId xmlns:a16="http://schemas.microsoft.com/office/drawing/2014/main" id="{89747119-1E15-0D42-81D2-253A0AC3B9D3}"/>
              </a:ext>
            </a:extLst>
          </p:cNvPr>
          <p:cNvCxnSpPr>
            <a:cxnSpLocks/>
          </p:cNvCxnSpPr>
          <p:nvPr userDrawn="1"/>
        </p:nvCxnSpPr>
        <p:spPr>
          <a:xfrm>
            <a:off x="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5F4420-3FC2-F44E-9C35-EA3B21FAA1EE}"/>
              </a:ext>
            </a:extLst>
          </p:cNvPr>
          <p:cNvCxnSpPr>
            <a:cxnSpLocks/>
          </p:cNvCxnSpPr>
          <p:nvPr userDrawn="1"/>
        </p:nvCxnSpPr>
        <p:spPr>
          <a:xfrm>
            <a:off x="1216660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D3B608-9417-7743-8388-9473AEA29081}"/>
              </a:ext>
            </a:extLst>
          </p:cNvPr>
          <p:cNvCxnSpPr>
            <a:cxnSpLocks/>
          </p:cNvCxnSpPr>
          <p:nvPr userDrawn="1"/>
        </p:nvCxnSpPr>
        <p:spPr>
          <a:xfrm flipH="1">
            <a:off x="0" y="12699"/>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B8FABF-CE50-F947-919B-AD9EDB1D9931}"/>
              </a:ext>
            </a:extLst>
          </p:cNvPr>
          <p:cNvCxnSpPr>
            <a:cxnSpLocks/>
          </p:cNvCxnSpPr>
          <p:nvPr userDrawn="1"/>
        </p:nvCxnSpPr>
        <p:spPr>
          <a:xfrm flipH="1">
            <a:off x="0" y="684530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8">
            <a:extLst>
              <a:ext uri="{FF2B5EF4-FFF2-40B4-BE49-F238E27FC236}">
                <a16:creationId xmlns:a16="http://schemas.microsoft.com/office/drawing/2014/main" id="{F87B619E-565A-D045-9E34-D47A00EFC8F1}"/>
              </a:ext>
            </a:extLst>
          </p:cNvPr>
          <p:cNvSpPr txBox="1">
            <a:spLocks/>
          </p:cNvSpPr>
          <p:nvPr userDrawn="1"/>
        </p:nvSpPr>
        <p:spPr>
          <a:xfrm>
            <a:off x="11660769" y="6319303"/>
            <a:ext cx="3563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29F72-C9F8-DB45-B646-75CB3A6FCF9A}" type="slidenum">
              <a:rPr lang="en-US" sz="1000" b="1" smtClean="0">
                <a:solidFill>
                  <a:schemeClr val="bg2">
                    <a:lumMod val="25000"/>
                  </a:schemeClr>
                </a:solidFill>
                <a:latin typeface="Calibri" panose="020F0502020204030204" pitchFamily="34" charset="0"/>
                <a:cs typeface="Calibri" panose="020F0502020204030204" pitchFamily="34" charset="0"/>
              </a:rPr>
              <a:t>‹#›</a:t>
            </a:fld>
            <a:endParaRPr lang="en-US" sz="1000" b="1">
              <a:solidFill>
                <a:schemeClr val="bg2">
                  <a:lumMod val="25000"/>
                </a:schemeClr>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8F451609-BBE8-344A-B225-40F250B795DE}"/>
              </a:ext>
            </a:extLst>
          </p:cNvPr>
          <p:cNvCxnSpPr>
            <a:cxnSpLocks/>
          </p:cNvCxnSpPr>
          <p:nvPr userDrawn="1"/>
        </p:nvCxnSpPr>
        <p:spPr>
          <a:xfrm>
            <a:off x="279401" y="6309995"/>
            <a:ext cx="116331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D9790B-BDF1-F842-AE34-C13248796759}"/>
              </a:ext>
            </a:extLst>
          </p:cNvPr>
          <p:cNvCxnSpPr>
            <a:cxnSpLocks/>
          </p:cNvCxnSpPr>
          <p:nvPr userDrawn="1"/>
        </p:nvCxnSpPr>
        <p:spPr>
          <a:xfrm>
            <a:off x="279401" y="631863"/>
            <a:ext cx="116331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 Placeholder 44">
            <a:extLst>
              <a:ext uri="{FF2B5EF4-FFF2-40B4-BE49-F238E27FC236}">
                <a16:creationId xmlns:a16="http://schemas.microsoft.com/office/drawing/2014/main" id="{2483D89F-C78C-DD4E-87B4-CEE2B873C7CC}"/>
              </a:ext>
            </a:extLst>
          </p:cNvPr>
          <p:cNvSpPr>
            <a:spLocks noGrp="1"/>
          </p:cNvSpPr>
          <p:nvPr>
            <p:ph type="body" sz="quarter" idx="12"/>
          </p:nvPr>
        </p:nvSpPr>
        <p:spPr>
          <a:xfrm>
            <a:off x="279400" y="307399"/>
            <a:ext cx="11633200" cy="266700"/>
          </a:xfrm>
        </p:spPr>
        <p:txBody>
          <a:bodyPr lIns="0" tIns="0" rIns="0" bIns="0">
            <a:noAutofit/>
          </a:bodyPr>
          <a:lstStyle>
            <a:lvl1pPr marL="0" indent="0">
              <a:buNone/>
              <a:defRPr sz="1800">
                <a:solidFill>
                  <a:schemeClr val="bg2">
                    <a:lumMod val="50000"/>
                  </a:schemeClr>
                </a:solidFill>
                <a:latin typeface="Calibri" panose="020F0502020204030204" pitchFamily="34" charset="0"/>
                <a:cs typeface="Calibri" panose="020F0502020204030204" pitchFamily="34" charset="0"/>
              </a:defRPr>
            </a:lvl1pPr>
            <a:lvl2pPr marL="457200" indent="0">
              <a:buNone/>
              <a:defRPr sz="1800">
                <a:solidFill>
                  <a:schemeClr val="bg2">
                    <a:lumMod val="50000"/>
                  </a:schemeClr>
                </a:solidFill>
                <a:latin typeface="Calibri" panose="020F0502020204030204" pitchFamily="34" charset="0"/>
                <a:cs typeface="Calibri" panose="020F0502020204030204" pitchFamily="34" charset="0"/>
              </a:defRPr>
            </a:lvl2pPr>
            <a:lvl3pPr marL="914400" indent="0">
              <a:buNone/>
              <a:defRPr sz="1800">
                <a:solidFill>
                  <a:schemeClr val="bg2">
                    <a:lumMod val="50000"/>
                  </a:schemeClr>
                </a:solidFill>
                <a:latin typeface="Calibri" panose="020F0502020204030204" pitchFamily="34" charset="0"/>
                <a:cs typeface="Calibri" panose="020F0502020204030204" pitchFamily="34" charset="0"/>
              </a:defRPr>
            </a:lvl3pPr>
            <a:lvl4pPr marL="1371600" indent="0">
              <a:buNone/>
              <a:defRPr sz="1800">
                <a:solidFill>
                  <a:schemeClr val="bg2">
                    <a:lumMod val="50000"/>
                  </a:schemeClr>
                </a:solidFill>
                <a:latin typeface="Calibri" panose="020F0502020204030204" pitchFamily="34" charset="0"/>
                <a:cs typeface="Calibri" panose="020F0502020204030204" pitchFamily="34" charset="0"/>
              </a:defRPr>
            </a:lvl4pPr>
            <a:lvl5pPr marL="1828800" indent="0">
              <a:buNone/>
              <a:defRPr sz="1800">
                <a:solidFill>
                  <a:schemeClr val="bg2">
                    <a:lumMod val="50000"/>
                  </a:schemeClr>
                </a:solidFill>
                <a:latin typeface="Calibri" panose="020F0502020204030204" pitchFamily="34" charset="0"/>
                <a:cs typeface="Calibri" panose="020F0502020204030204" pitchFamily="34" charset="0"/>
              </a:defRPr>
            </a:lvl5pPr>
          </a:lstStyle>
          <a:p>
            <a:pPr lvl="0"/>
            <a:r>
              <a:rPr lang="en-US"/>
              <a:t>Click to edit Master text styles</a:t>
            </a:r>
          </a:p>
        </p:txBody>
      </p:sp>
    </p:spTree>
    <p:extLst>
      <p:ext uri="{BB962C8B-B14F-4D97-AF65-F5344CB8AC3E}">
        <p14:creationId xmlns:p14="http://schemas.microsoft.com/office/powerpoint/2010/main" val="111660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CA9DC-11F6-4B4C-88D0-68985BFF16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174AF3-F168-A941-8703-840229EB28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80D3D7-E7CC-5B4E-A180-068D6806416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F50E0CE-8426-5443-829C-C5AC05B6CFFB}"/>
              </a:ext>
            </a:extLst>
          </p:cNvPr>
          <p:cNvSpPr>
            <a:spLocks noGrp="1"/>
          </p:cNvSpPr>
          <p:nvPr>
            <p:ph type="ftr" sz="quarter" idx="11"/>
          </p:nvPr>
        </p:nvSpPr>
        <p:spPr/>
        <p:txBody>
          <a:bodyPr/>
          <a:lstStyle/>
          <a:p>
            <a:r>
              <a:rPr lang="en-US"/>
              <a:t>CAO | Engaging and empowering Ontario’s condominium communities</a:t>
            </a:r>
          </a:p>
        </p:txBody>
      </p:sp>
      <p:sp>
        <p:nvSpPr>
          <p:cNvPr id="6" name="Slide Number Placeholder 5">
            <a:extLst>
              <a:ext uri="{FF2B5EF4-FFF2-40B4-BE49-F238E27FC236}">
                <a16:creationId xmlns:a16="http://schemas.microsoft.com/office/drawing/2014/main" id="{B72CCADA-3455-4F43-ACB9-D345E8B7E505}"/>
              </a:ext>
            </a:extLst>
          </p:cNvPr>
          <p:cNvSpPr>
            <a:spLocks noGrp="1"/>
          </p:cNvSpPr>
          <p:nvPr>
            <p:ph type="sldNum" sz="quarter" idx="12"/>
          </p:nvPr>
        </p:nvSpPr>
        <p:spPr/>
        <p:txBody>
          <a:bodyPr/>
          <a:lstStyle/>
          <a:p>
            <a:fld id="{EF913A19-4ED5-2746-96CE-F3B312D619D7}" type="slidenum">
              <a:rPr lang="en-US" smtClean="0"/>
              <a:t>‹#›</a:t>
            </a:fld>
            <a:endParaRPr lang="en-US"/>
          </a:p>
        </p:txBody>
      </p:sp>
      <p:cxnSp>
        <p:nvCxnSpPr>
          <p:cNvPr id="7" name="Straight Connector 6">
            <a:extLst>
              <a:ext uri="{FF2B5EF4-FFF2-40B4-BE49-F238E27FC236}">
                <a16:creationId xmlns:a16="http://schemas.microsoft.com/office/drawing/2014/main" id="{8F9DE7B1-5303-6E4F-80D1-96BD85776277}"/>
              </a:ext>
            </a:extLst>
          </p:cNvPr>
          <p:cNvCxnSpPr>
            <a:cxnSpLocks/>
          </p:cNvCxnSpPr>
          <p:nvPr userDrawn="1"/>
        </p:nvCxnSpPr>
        <p:spPr>
          <a:xfrm>
            <a:off x="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DE9D28-E5CE-2E44-B1DA-E672F0400D31}"/>
              </a:ext>
            </a:extLst>
          </p:cNvPr>
          <p:cNvCxnSpPr>
            <a:cxnSpLocks/>
          </p:cNvCxnSpPr>
          <p:nvPr userDrawn="1"/>
        </p:nvCxnSpPr>
        <p:spPr>
          <a:xfrm>
            <a:off x="1216660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A99DC57-27D8-5F40-87CB-A651309DC536}"/>
              </a:ext>
            </a:extLst>
          </p:cNvPr>
          <p:cNvCxnSpPr>
            <a:cxnSpLocks/>
          </p:cNvCxnSpPr>
          <p:nvPr userDrawn="1"/>
        </p:nvCxnSpPr>
        <p:spPr>
          <a:xfrm flipH="1">
            <a:off x="0" y="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28AF29-2988-CD4A-8734-237BDBCBF5AF}"/>
              </a:ext>
            </a:extLst>
          </p:cNvPr>
          <p:cNvCxnSpPr>
            <a:cxnSpLocks/>
          </p:cNvCxnSpPr>
          <p:nvPr userDrawn="1"/>
        </p:nvCxnSpPr>
        <p:spPr>
          <a:xfrm flipH="1">
            <a:off x="0" y="684530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970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2B76-36E1-DB46-8801-2FB41C154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D61EC-D832-424C-8BCD-25E7EA0DF3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DB69E0-0B03-934B-BBA1-24C538DE2E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76D0D7-DCFD-8647-BE00-DA3590FC339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681BB08-F132-7443-9A08-4CA4E14E75A6}"/>
              </a:ext>
            </a:extLst>
          </p:cNvPr>
          <p:cNvSpPr>
            <a:spLocks noGrp="1"/>
          </p:cNvSpPr>
          <p:nvPr>
            <p:ph type="ftr" sz="quarter" idx="11"/>
          </p:nvPr>
        </p:nvSpPr>
        <p:spPr/>
        <p:txBody>
          <a:bodyPr/>
          <a:lstStyle/>
          <a:p>
            <a:r>
              <a:rPr lang="en-US"/>
              <a:t>CAO | Engaging and empowering Ontario’s condominium communities</a:t>
            </a:r>
          </a:p>
        </p:txBody>
      </p:sp>
      <p:sp>
        <p:nvSpPr>
          <p:cNvPr id="7" name="Slide Number Placeholder 6">
            <a:extLst>
              <a:ext uri="{FF2B5EF4-FFF2-40B4-BE49-F238E27FC236}">
                <a16:creationId xmlns:a16="http://schemas.microsoft.com/office/drawing/2014/main" id="{700D07B8-D0A5-684F-B8D3-CC26C8B4AFAA}"/>
              </a:ext>
            </a:extLst>
          </p:cNvPr>
          <p:cNvSpPr>
            <a:spLocks noGrp="1"/>
          </p:cNvSpPr>
          <p:nvPr>
            <p:ph type="sldNum" sz="quarter" idx="12"/>
          </p:nvPr>
        </p:nvSpPr>
        <p:spPr/>
        <p:txBody>
          <a:bodyPr/>
          <a:lstStyle/>
          <a:p>
            <a:fld id="{EF913A19-4ED5-2746-96CE-F3B312D619D7}" type="slidenum">
              <a:rPr lang="en-US" smtClean="0"/>
              <a:t>‹#›</a:t>
            </a:fld>
            <a:endParaRPr lang="en-US"/>
          </a:p>
        </p:txBody>
      </p:sp>
      <p:cxnSp>
        <p:nvCxnSpPr>
          <p:cNvPr id="8" name="Straight Connector 7">
            <a:extLst>
              <a:ext uri="{FF2B5EF4-FFF2-40B4-BE49-F238E27FC236}">
                <a16:creationId xmlns:a16="http://schemas.microsoft.com/office/drawing/2014/main" id="{A7416FCE-9585-1549-9EB3-0983AC2AF48C}"/>
              </a:ext>
            </a:extLst>
          </p:cNvPr>
          <p:cNvCxnSpPr>
            <a:cxnSpLocks/>
          </p:cNvCxnSpPr>
          <p:nvPr userDrawn="1"/>
        </p:nvCxnSpPr>
        <p:spPr>
          <a:xfrm>
            <a:off x="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E61EF4-9469-B544-A1DC-CF20DBDAAC57}"/>
              </a:ext>
            </a:extLst>
          </p:cNvPr>
          <p:cNvCxnSpPr>
            <a:cxnSpLocks/>
          </p:cNvCxnSpPr>
          <p:nvPr userDrawn="1"/>
        </p:nvCxnSpPr>
        <p:spPr>
          <a:xfrm>
            <a:off x="1216660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338A42-39EE-9746-9AA7-9643C12CC255}"/>
              </a:ext>
            </a:extLst>
          </p:cNvPr>
          <p:cNvCxnSpPr>
            <a:cxnSpLocks/>
          </p:cNvCxnSpPr>
          <p:nvPr userDrawn="1"/>
        </p:nvCxnSpPr>
        <p:spPr>
          <a:xfrm flipH="1">
            <a:off x="0" y="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30D705-382F-4D48-9B8F-B25C5E1620FE}"/>
              </a:ext>
            </a:extLst>
          </p:cNvPr>
          <p:cNvCxnSpPr>
            <a:cxnSpLocks/>
          </p:cNvCxnSpPr>
          <p:nvPr userDrawn="1"/>
        </p:nvCxnSpPr>
        <p:spPr>
          <a:xfrm flipH="1">
            <a:off x="0" y="684530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174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E722-1F95-1A4E-8BB2-6D8DA6204B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8B9639-1075-0C4E-9728-BBA4B40864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F63251-8888-2249-8C47-D8FF99BA1A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BB8D32-7BE4-F647-B1C7-AE6053CC8F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8911C8-0C9D-8349-B25A-FFFA5EF3A1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4A29C6-9927-3D4B-8117-1DA0CB8DAC3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2E67A02-7C9F-5F47-BE47-397FAC92D347}"/>
              </a:ext>
            </a:extLst>
          </p:cNvPr>
          <p:cNvSpPr>
            <a:spLocks noGrp="1"/>
          </p:cNvSpPr>
          <p:nvPr>
            <p:ph type="ftr" sz="quarter" idx="11"/>
          </p:nvPr>
        </p:nvSpPr>
        <p:spPr/>
        <p:txBody>
          <a:bodyPr/>
          <a:lstStyle/>
          <a:p>
            <a:r>
              <a:rPr lang="en-US"/>
              <a:t>CAO | Engaging and empowering Ontario’s condominium communities</a:t>
            </a:r>
          </a:p>
        </p:txBody>
      </p:sp>
      <p:sp>
        <p:nvSpPr>
          <p:cNvPr id="9" name="Slide Number Placeholder 8">
            <a:extLst>
              <a:ext uri="{FF2B5EF4-FFF2-40B4-BE49-F238E27FC236}">
                <a16:creationId xmlns:a16="http://schemas.microsoft.com/office/drawing/2014/main" id="{A952CA1E-B30F-4843-8DDD-63B5ABDF4C5C}"/>
              </a:ext>
            </a:extLst>
          </p:cNvPr>
          <p:cNvSpPr>
            <a:spLocks noGrp="1"/>
          </p:cNvSpPr>
          <p:nvPr>
            <p:ph type="sldNum" sz="quarter" idx="12"/>
          </p:nvPr>
        </p:nvSpPr>
        <p:spPr/>
        <p:txBody>
          <a:bodyPr/>
          <a:lstStyle/>
          <a:p>
            <a:fld id="{EF913A19-4ED5-2746-96CE-F3B312D619D7}" type="slidenum">
              <a:rPr lang="en-US" smtClean="0"/>
              <a:t>‹#›</a:t>
            </a:fld>
            <a:endParaRPr lang="en-US"/>
          </a:p>
        </p:txBody>
      </p:sp>
      <p:cxnSp>
        <p:nvCxnSpPr>
          <p:cNvPr id="10" name="Straight Connector 9">
            <a:extLst>
              <a:ext uri="{FF2B5EF4-FFF2-40B4-BE49-F238E27FC236}">
                <a16:creationId xmlns:a16="http://schemas.microsoft.com/office/drawing/2014/main" id="{A54EACD4-D441-EC47-80CC-B0BDC6321894}"/>
              </a:ext>
            </a:extLst>
          </p:cNvPr>
          <p:cNvCxnSpPr>
            <a:cxnSpLocks/>
          </p:cNvCxnSpPr>
          <p:nvPr userDrawn="1"/>
        </p:nvCxnSpPr>
        <p:spPr>
          <a:xfrm>
            <a:off x="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646805-C87E-3349-AAE5-0F307C300DFD}"/>
              </a:ext>
            </a:extLst>
          </p:cNvPr>
          <p:cNvCxnSpPr>
            <a:cxnSpLocks/>
          </p:cNvCxnSpPr>
          <p:nvPr userDrawn="1"/>
        </p:nvCxnSpPr>
        <p:spPr>
          <a:xfrm>
            <a:off x="1216660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BA980BA-38AE-6F4F-8B97-C8EF58E00A68}"/>
              </a:ext>
            </a:extLst>
          </p:cNvPr>
          <p:cNvCxnSpPr>
            <a:cxnSpLocks/>
          </p:cNvCxnSpPr>
          <p:nvPr userDrawn="1"/>
        </p:nvCxnSpPr>
        <p:spPr>
          <a:xfrm flipH="1">
            <a:off x="0" y="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877F3A-7F7E-094F-AEDC-0EA9EDBDD56E}"/>
              </a:ext>
            </a:extLst>
          </p:cNvPr>
          <p:cNvCxnSpPr>
            <a:cxnSpLocks/>
          </p:cNvCxnSpPr>
          <p:nvPr userDrawn="1"/>
        </p:nvCxnSpPr>
        <p:spPr>
          <a:xfrm flipH="1">
            <a:off x="0" y="684530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76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8438A-8FC8-1D42-AA4B-3286DCC8BB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E6DEBB-8090-D149-8A88-89292014432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F3F218B-A3AB-124A-876B-6C35F037FA5D}"/>
              </a:ext>
            </a:extLst>
          </p:cNvPr>
          <p:cNvSpPr>
            <a:spLocks noGrp="1"/>
          </p:cNvSpPr>
          <p:nvPr>
            <p:ph type="ftr" sz="quarter" idx="11"/>
          </p:nvPr>
        </p:nvSpPr>
        <p:spPr/>
        <p:txBody>
          <a:bodyPr/>
          <a:lstStyle/>
          <a:p>
            <a:r>
              <a:rPr lang="en-US"/>
              <a:t>CAO | Engaging and empowering Ontario’s condominium communities</a:t>
            </a:r>
          </a:p>
        </p:txBody>
      </p:sp>
      <p:sp>
        <p:nvSpPr>
          <p:cNvPr id="5" name="Slide Number Placeholder 4">
            <a:extLst>
              <a:ext uri="{FF2B5EF4-FFF2-40B4-BE49-F238E27FC236}">
                <a16:creationId xmlns:a16="http://schemas.microsoft.com/office/drawing/2014/main" id="{C248BD9E-5F01-CE4E-9CD4-1D0CCEA88731}"/>
              </a:ext>
            </a:extLst>
          </p:cNvPr>
          <p:cNvSpPr>
            <a:spLocks noGrp="1"/>
          </p:cNvSpPr>
          <p:nvPr>
            <p:ph type="sldNum" sz="quarter" idx="12"/>
          </p:nvPr>
        </p:nvSpPr>
        <p:spPr/>
        <p:txBody>
          <a:bodyPr/>
          <a:lstStyle/>
          <a:p>
            <a:fld id="{EF913A19-4ED5-2746-96CE-F3B312D619D7}" type="slidenum">
              <a:rPr lang="en-US" smtClean="0"/>
              <a:t>‹#›</a:t>
            </a:fld>
            <a:endParaRPr lang="en-US"/>
          </a:p>
        </p:txBody>
      </p:sp>
      <p:cxnSp>
        <p:nvCxnSpPr>
          <p:cNvPr id="6" name="Straight Connector 5">
            <a:extLst>
              <a:ext uri="{FF2B5EF4-FFF2-40B4-BE49-F238E27FC236}">
                <a16:creationId xmlns:a16="http://schemas.microsoft.com/office/drawing/2014/main" id="{DCBF2CEA-81DF-2442-A2D4-3544C5B8A3BF}"/>
              </a:ext>
            </a:extLst>
          </p:cNvPr>
          <p:cNvCxnSpPr>
            <a:cxnSpLocks/>
          </p:cNvCxnSpPr>
          <p:nvPr userDrawn="1"/>
        </p:nvCxnSpPr>
        <p:spPr>
          <a:xfrm>
            <a:off x="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A727D8D-586C-EA44-9D02-61B16DBA839F}"/>
              </a:ext>
            </a:extLst>
          </p:cNvPr>
          <p:cNvCxnSpPr>
            <a:cxnSpLocks/>
          </p:cNvCxnSpPr>
          <p:nvPr userDrawn="1"/>
        </p:nvCxnSpPr>
        <p:spPr>
          <a:xfrm>
            <a:off x="1216660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CB662CD-8364-3F4C-9CD8-C0DD6DB33E06}"/>
              </a:ext>
            </a:extLst>
          </p:cNvPr>
          <p:cNvCxnSpPr>
            <a:cxnSpLocks/>
          </p:cNvCxnSpPr>
          <p:nvPr userDrawn="1"/>
        </p:nvCxnSpPr>
        <p:spPr>
          <a:xfrm flipH="1">
            <a:off x="0" y="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F0225D-B2E8-F240-BE5D-8FBA1A88119F}"/>
              </a:ext>
            </a:extLst>
          </p:cNvPr>
          <p:cNvCxnSpPr>
            <a:cxnSpLocks/>
          </p:cNvCxnSpPr>
          <p:nvPr userDrawn="1"/>
        </p:nvCxnSpPr>
        <p:spPr>
          <a:xfrm flipH="1">
            <a:off x="0" y="684530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90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298A90-14A7-7E44-BCC1-2F28045368A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C6903EA-6B79-AE41-AFF8-C584F94787C8}"/>
              </a:ext>
            </a:extLst>
          </p:cNvPr>
          <p:cNvSpPr>
            <a:spLocks noGrp="1"/>
          </p:cNvSpPr>
          <p:nvPr>
            <p:ph type="ftr" sz="quarter" idx="11"/>
          </p:nvPr>
        </p:nvSpPr>
        <p:spPr/>
        <p:txBody>
          <a:bodyPr/>
          <a:lstStyle/>
          <a:p>
            <a:r>
              <a:rPr lang="en-US"/>
              <a:t>CAO | Engaging and empowering Ontario’s condominium communities</a:t>
            </a:r>
          </a:p>
        </p:txBody>
      </p:sp>
      <p:sp>
        <p:nvSpPr>
          <p:cNvPr id="4" name="Slide Number Placeholder 3">
            <a:extLst>
              <a:ext uri="{FF2B5EF4-FFF2-40B4-BE49-F238E27FC236}">
                <a16:creationId xmlns:a16="http://schemas.microsoft.com/office/drawing/2014/main" id="{EA147165-74E4-6246-BC15-64331AE71BA5}"/>
              </a:ext>
            </a:extLst>
          </p:cNvPr>
          <p:cNvSpPr>
            <a:spLocks noGrp="1"/>
          </p:cNvSpPr>
          <p:nvPr>
            <p:ph type="sldNum" sz="quarter" idx="12"/>
          </p:nvPr>
        </p:nvSpPr>
        <p:spPr/>
        <p:txBody>
          <a:bodyPr/>
          <a:lstStyle/>
          <a:p>
            <a:fld id="{EF913A19-4ED5-2746-96CE-F3B312D619D7}" type="slidenum">
              <a:rPr lang="en-US" smtClean="0"/>
              <a:t>‹#›</a:t>
            </a:fld>
            <a:endParaRPr lang="en-US"/>
          </a:p>
        </p:txBody>
      </p:sp>
      <p:cxnSp>
        <p:nvCxnSpPr>
          <p:cNvPr id="5" name="Straight Connector 4">
            <a:extLst>
              <a:ext uri="{FF2B5EF4-FFF2-40B4-BE49-F238E27FC236}">
                <a16:creationId xmlns:a16="http://schemas.microsoft.com/office/drawing/2014/main" id="{FB9BA56A-2988-804F-8D60-F8F734A74DA6}"/>
              </a:ext>
            </a:extLst>
          </p:cNvPr>
          <p:cNvCxnSpPr>
            <a:cxnSpLocks/>
          </p:cNvCxnSpPr>
          <p:nvPr userDrawn="1"/>
        </p:nvCxnSpPr>
        <p:spPr>
          <a:xfrm>
            <a:off x="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5ECAF48-6C14-6F43-AE33-2C9ED175563F}"/>
              </a:ext>
            </a:extLst>
          </p:cNvPr>
          <p:cNvCxnSpPr>
            <a:cxnSpLocks/>
          </p:cNvCxnSpPr>
          <p:nvPr userDrawn="1"/>
        </p:nvCxnSpPr>
        <p:spPr>
          <a:xfrm>
            <a:off x="12166600" y="-13996"/>
            <a:ext cx="0" cy="69043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C8A2FF6-29CB-054D-A004-409536151545}"/>
              </a:ext>
            </a:extLst>
          </p:cNvPr>
          <p:cNvCxnSpPr>
            <a:cxnSpLocks/>
          </p:cNvCxnSpPr>
          <p:nvPr userDrawn="1"/>
        </p:nvCxnSpPr>
        <p:spPr>
          <a:xfrm flipH="1">
            <a:off x="0" y="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2B5CD0F-7AFB-824E-88BF-8492EC50BB98}"/>
              </a:ext>
            </a:extLst>
          </p:cNvPr>
          <p:cNvCxnSpPr>
            <a:cxnSpLocks/>
          </p:cNvCxnSpPr>
          <p:nvPr userDrawn="1"/>
        </p:nvCxnSpPr>
        <p:spPr>
          <a:xfrm flipH="1">
            <a:off x="0" y="6845300"/>
            <a:ext cx="1216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15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1FC80-47F2-F540-A373-3E2D333BAE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D3FD28-8C85-6347-AE5D-2B86A05024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D94FB-D3F5-5D43-8632-CA261ED27604}"/>
              </a:ext>
            </a:extLst>
          </p:cNvPr>
          <p:cNvSpPr>
            <a:spLocks noGrp="1"/>
          </p:cNvSpPr>
          <p:nvPr>
            <p:ph type="dt" sz="half" idx="2"/>
          </p:nvPr>
        </p:nvSpPr>
        <p:spPr>
          <a:xfrm>
            <a:off x="838200" y="6356350"/>
            <a:ext cx="2463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5ADD7BC-C3FD-D14B-AB67-53918DAD730C}"/>
              </a:ext>
            </a:extLst>
          </p:cNvPr>
          <p:cNvSpPr>
            <a:spLocks noGrp="1"/>
          </p:cNvSpPr>
          <p:nvPr>
            <p:ph type="ftr" sz="quarter" idx="3"/>
          </p:nvPr>
        </p:nvSpPr>
        <p:spPr>
          <a:xfrm>
            <a:off x="3383280" y="6356350"/>
            <a:ext cx="51460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CAO | Engaging and empowering Ontario’s condominium communities</a:t>
            </a:r>
          </a:p>
        </p:txBody>
      </p:sp>
      <p:sp>
        <p:nvSpPr>
          <p:cNvPr id="6" name="Slide Number Placeholder 5">
            <a:extLst>
              <a:ext uri="{FF2B5EF4-FFF2-40B4-BE49-F238E27FC236}">
                <a16:creationId xmlns:a16="http://schemas.microsoft.com/office/drawing/2014/main" id="{C8F7FEC3-AE2F-A846-BC1A-0C5E485293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13A19-4ED5-2746-96CE-F3B312D619D7}" type="slidenum">
              <a:rPr lang="en-US" smtClean="0"/>
              <a:t>‹#›</a:t>
            </a:fld>
            <a:endParaRPr lang="en-US"/>
          </a:p>
        </p:txBody>
      </p:sp>
    </p:spTree>
    <p:extLst>
      <p:ext uri="{BB962C8B-B14F-4D97-AF65-F5344CB8AC3E}">
        <p14:creationId xmlns:p14="http://schemas.microsoft.com/office/powerpoint/2010/main" val="48914336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0681CDB-892D-6343-ABB5-CA2216E2D4B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1438"/>
            <a:ext cx="12192000" cy="68551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EC4BBC5-D862-EC4A-B446-E8CB659CFC32}"/>
              </a:ext>
            </a:extLst>
          </p:cNvPr>
          <p:cNvSpPr/>
          <p:nvPr/>
        </p:nvSpPr>
        <p:spPr>
          <a:xfrm>
            <a:off x="279400" y="990694"/>
            <a:ext cx="6340856" cy="46874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8">
            <a:extLst>
              <a:ext uri="{FF2B5EF4-FFF2-40B4-BE49-F238E27FC236}">
                <a16:creationId xmlns:a16="http://schemas.microsoft.com/office/drawing/2014/main" id="{13D19C1B-1407-1844-96D1-E2A534328041}"/>
              </a:ext>
            </a:extLst>
          </p:cNvPr>
          <p:cNvSpPr>
            <a:spLocks noGrp="1"/>
          </p:cNvSpPr>
          <p:nvPr>
            <p:ph type="subTitle" idx="1"/>
          </p:nvPr>
        </p:nvSpPr>
        <p:spPr>
          <a:xfrm>
            <a:off x="588897" y="4691162"/>
            <a:ext cx="5629023" cy="251813"/>
          </a:xfrm>
        </p:spPr>
        <p:txBody>
          <a:bodyPr>
            <a:noAutofit/>
          </a:bodyPr>
          <a:lstStyle/>
          <a:p>
            <a:r>
              <a:rPr lang="en-US" sz="2000"/>
              <a:t>Information, education and dispute resolution</a:t>
            </a:r>
          </a:p>
        </p:txBody>
      </p:sp>
      <p:sp>
        <p:nvSpPr>
          <p:cNvPr id="8" name="Title 7">
            <a:extLst>
              <a:ext uri="{FF2B5EF4-FFF2-40B4-BE49-F238E27FC236}">
                <a16:creationId xmlns:a16="http://schemas.microsoft.com/office/drawing/2014/main" id="{AEB608BE-A496-D044-8D17-C6489B4423DA}"/>
              </a:ext>
            </a:extLst>
          </p:cNvPr>
          <p:cNvSpPr>
            <a:spLocks noGrp="1"/>
          </p:cNvSpPr>
          <p:nvPr>
            <p:ph type="ctrTitle"/>
          </p:nvPr>
        </p:nvSpPr>
        <p:spPr>
          <a:xfrm>
            <a:off x="588897" y="1955192"/>
            <a:ext cx="5507103" cy="2503047"/>
          </a:xfrm>
        </p:spPr>
        <p:txBody>
          <a:bodyPr>
            <a:noAutofit/>
          </a:bodyPr>
          <a:lstStyle/>
          <a:p>
            <a:r>
              <a:rPr lang="en-US" sz="4400"/>
              <a:t>Engaging and empowering Ontario’s condominium communities</a:t>
            </a:r>
          </a:p>
        </p:txBody>
      </p:sp>
      <p:sp>
        <p:nvSpPr>
          <p:cNvPr id="6" name="Footer Placeholder 5">
            <a:extLst>
              <a:ext uri="{FF2B5EF4-FFF2-40B4-BE49-F238E27FC236}">
                <a16:creationId xmlns:a16="http://schemas.microsoft.com/office/drawing/2014/main" id="{16B68B2A-DF17-2C41-B896-16A47D7EAA02}"/>
              </a:ext>
            </a:extLst>
          </p:cNvPr>
          <p:cNvSpPr>
            <a:spLocks noGrp="1"/>
          </p:cNvSpPr>
          <p:nvPr>
            <p:ph type="ftr" sz="quarter" idx="11"/>
          </p:nvPr>
        </p:nvSpPr>
        <p:spPr/>
        <p:txBody>
          <a:bodyPr/>
          <a:lstStyle/>
          <a:p>
            <a:r>
              <a:rPr lang="en-US"/>
              <a:t>CAO | Engaging and empowering Ontario’s condominium communities</a:t>
            </a:r>
          </a:p>
        </p:txBody>
      </p:sp>
      <p:cxnSp>
        <p:nvCxnSpPr>
          <p:cNvPr id="20" name="Straight Connector 19">
            <a:extLst>
              <a:ext uri="{FF2B5EF4-FFF2-40B4-BE49-F238E27FC236}">
                <a16:creationId xmlns:a16="http://schemas.microsoft.com/office/drawing/2014/main" id="{FEFCDF4C-A4D6-B84D-8181-136378893928}"/>
              </a:ext>
            </a:extLst>
          </p:cNvPr>
          <p:cNvCxnSpPr>
            <a:cxnSpLocks/>
          </p:cNvCxnSpPr>
          <p:nvPr/>
        </p:nvCxnSpPr>
        <p:spPr>
          <a:xfrm>
            <a:off x="279401" y="6309995"/>
            <a:ext cx="116331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941AA4E-9C3B-7840-A82F-5F340104F4D3}"/>
              </a:ext>
            </a:extLst>
          </p:cNvPr>
          <p:cNvCxnSpPr>
            <a:cxnSpLocks/>
          </p:cNvCxnSpPr>
          <p:nvPr/>
        </p:nvCxnSpPr>
        <p:spPr>
          <a:xfrm>
            <a:off x="279401" y="631863"/>
            <a:ext cx="116331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a:extLst>
              <a:ext uri="{FF2B5EF4-FFF2-40B4-BE49-F238E27FC236}">
                <a16:creationId xmlns:a16="http://schemas.microsoft.com/office/drawing/2014/main" id="{546428CA-7564-7242-B75E-5ADFFD8BD3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61982" y="5278065"/>
            <a:ext cx="88900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24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661C487E-143D-A94E-85E9-5D129DFD9649}"/>
              </a:ext>
            </a:extLst>
          </p:cNvPr>
          <p:cNvPicPr>
            <a:picLocks noGrp="1" noChangeAspect="1"/>
          </p:cNvPicPr>
          <p:nvPr>
            <p:ph type="pic" sz="quarter" idx="12"/>
          </p:nvPr>
        </p:nvPicPr>
        <p:blipFill>
          <a:blip r:embed="rId3"/>
          <a:srcRect t="11939" b="11939"/>
          <a:stretch/>
        </p:blipFill>
        <p:spPr>
          <a:xfrm>
            <a:off x="0" y="0"/>
            <a:ext cx="12192000" cy="6858000"/>
          </a:xfrm>
        </p:spPr>
      </p:pic>
      <p:cxnSp>
        <p:nvCxnSpPr>
          <p:cNvPr id="12" name="Straight Connector 11">
            <a:extLst>
              <a:ext uri="{FF2B5EF4-FFF2-40B4-BE49-F238E27FC236}">
                <a16:creationId xmlns:a16="http://schemas.microsoft.com/office/drawing/2014/main" id="{7C4E8136-8411-A645-B63D-BF2DCFB9A7FB}"/>
              </a:ext>
            </a:extLst>
          </p:cNvPr>
          <p:cNvCxnSpPr>
            <a:cxnSpLocks/>
          </p:cNvCxnSpPr>
          <p:nvPr/>
        </p:nvCxnSpPr>
        <p:spPr>
          <a:xfrm>
            <a:off x="279401" y="6309995"/>
            <a:ext cx="116331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A53C85-E127-6640-8F8C-F55FD8925CAB}"/>
              </a:ext>
            </a:extLst>
          </p:cNvPr>
          <p:cNvCxnSpPr>
            <a:cxnSpLocks/>
          </p:cNvCxnSpPr>
          <p:nvPr/>
        </p:nvCxnSpPr>
        <p:spPr>
          <a:xfrm>
            <a:off x="279401" y="631863"/>
            <a:ext cx="116331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Slide Number Placeholder 8">
            <a:extLst>
              <a:ext uri="{FF2B5EF4-FFF2-40B4-BE49-F238E27FC236}">
                <a16:creationId xmlns:a16="http://schemas.microsoft.com/office/drawing/2014/main" id="{65531641-5585-6740-9054-AA1C272CF76C}"/>
              </a:ext>
            </a:extLst>
          </p:cNvPr>
          <p:cNvSpPr txBox="1">
            <a:spLocks/>
          </p:cNvSpPr>
          <p:nvPr/>
        </p:nvSpPr>
        <p:spPr>
          <a:xfrm>
            <a:off x="11660769" y="6319303"/>
            <a:ext cx="3563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29F72-C9F8-DB45-B646-75CB3A6FCF9A}" type="slidenum">
              <a:rPr lang="en-US" sz="1000" b="1" smtClean="0">
                <a:solidFill>
                  <a:schemeClr val="tx1"/>
                </a:solidFill>
                <a:cs typeface="Calibri" panose="020F0502020204030204" pitchFamily="34" charset="0"/>
              </a:rPr>
              <a:pPr/>
              <a:t>10</a:t>
            </a:fld>
            <a:endParaRPr lang="en-US" sz="1000" b="1">
              <a:solidFill>
                <a:schemeClr val="tx1"/>
              </a:solidFill>
              <a:cs typeface="Calibri" panose="020F0502020204030204" pitchFamily="34" charset="0"/>
            </a:endParaRPr>
          </a:p>
        </p:txBody>
      </p:sp>
      <p:cxnSp>
        <p:nvCxnSpPr>
          <p:cNvPr id="27" name="Straight Connector 26">
            <a:extLst>
              <a:ext uri="{FF2B5EF4-FFF2-40B4-BE49-F238E27FC236}">
                <a16:creationId xmlns:a16="http://schemas.microsoft.com/office/drawing/2014/main" id="{0B0C249C-35C4-9E44-9247-BC73DB9C3D77}"/>
              </a:ext>
            </a:extLst>
          </p:cNvPr>
          <p:cNvCxnSpPr>
            <a:cxnSpLocks/>
          </p:cNvCxnSpPr>
          <p:nvPr/>
        </p:nvCxnSpPr>
        <p:spPr>
          <a:xfrm>
            <a:off x="0" y="-13996"/>
            <a:ext cx="0" cy="69043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AF046E4-2D44-1346-A1B6-96EB9FF53904}"/>
              </a:ext>
            </a:extLst>
          </p:cNvPr>
          <p:cNvCxnSpPr>
            <a:cxnSpLocks/>
          </p:cNvCxnSpPr>
          <p:nvPr/>
        </p:nvCxnSpPr>
        <p:spPr>
          <a:xfrm>
            <a:off x="12166600" y="-13996"/>
            <a:ext cx="0" cy="69043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25F6E56-CC29-A647-B1B1-1C284CCF3074}"/>
              </a:ext>
            </a:extLst>
          </p:cNvPr>
          <p:cNvCxnSpPr>
            <a:cxnSpLocks/>
          </p:cNvCxnSpPr>
          <p:nvPr/>
        </p:nvCxnSpPr>
        <p:spPr>
          <a:xfrm flipH="1">
            <a:off x="0" y="12699"/>
            <a:ext cx="12166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80B278-848B-864E-9115-EAF45A81CD87}"/>
              </a:ext>
            </a:extLst>
          </p:cNvPr>
          <p:cNvCxnSpPr>
            <a:cxnSpLocks/>
          </p:cNvCxnSpPr>
          <p:nvPr/>
        </p:nvCxnSpPr>
        <p:spPr>
          <a:xfrm flipH="1">
            <a:off x="0" y="6845300"/>
            <a:ext cx="12166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FD7C745-5778-9501-F600-4DD1412EA3C9}"/>
              </a:ext>
            </a:extLst>
          </p:cNvPr>
          <p:cNvSpPr/>
          <p:nvPr/>
        </p:nvSpPr>
        <p:spPr>
          <a:xfrm>
            <a:off x="4942229" y="3843398"/>
            <a:ext cx="7224370" cy="247590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4C288B-B05F-AB5F-4B20-D43EDDA19F00}"/>
              </a:ext>
            </a:extLst>
          </p:cNvPr>
          <p:cNvSpPr txBox="1"/>
          <p:nvPr/>
        </p:nvSpPr>
        <p:spPr>
          <a:xfrm>
            <a:off x="6082601" y="4082820"/>
            <a:ext cx="5071766" cy="507669"/>
          </a:xfrm>
          <a:prstGeom prst="rect">
            <a:avLst/>
          </a:prstGeom>
          <a:noFill/>
        </p:spPr>
        <p:txBody>
          <a:bodyPr wrap="square" lIns="0" tIns="0" rIns="0" bIns="0" rtlCol="0">
            <a:spAutoFit/>
          </a:bodyPr>
          <a:lstStyle/>
          <a:p>
            <a:pPr>
              <a:lnSpc>
                <a:spcPct val="90000"/>
              </a:lnSpc>
            </a:pPr>
            <a:r>
              <a:rPr lang="en-CA" sz="3600">
                <a:latin typeface="Calibri Light" panose="020F0302020204030204" pitchFamily="34" charset="0"/>
                <a:ea typeface="Roboto" panose="02000000000000000000" pitchFamily="2" charset="0"/>
                <a:cs typeface="Calibri Light" panose="020F0302020204030204" pitchFamily="34" charset="0"/>
              </a:rPr>
              <a:t>Stay in the know with CAO!</a:t>
            </a:r>
          </a:p>
        </p:txBody>
      </p:sp>
      <p:sp>
        <p:nvSpPr>
          <p:cNvPr id="20" name="TextBox 19">
            <a:extLst>
              <a:ext uri="{FF2B5EF4-FFF2-40B4-BE49-F238E27FC236}">
                <a16:creationId xmlns:a16="http://schemas.microsoft.com/office/drawing/2014/main" id="{4B506289-FE0F-84B3-ED78-2E0B43E2C288}"/>
              </a:ext>
            </a:extLst>
          </p:cNvPr>
          <p:cNvSpPr txBox="1"/>
          <p:nvPr/>
        </p:nvSpPr>
        <p:spPr>
          <a:xfrm>
            <a:off x="6384089" y="4588462"/>
            <a:ext cx="4510642" cy="215444"/>
          </a:xfrm>
          <a:prstGeom prst="rect">
            <a:avLst/>
          </a:prstGeom>
          <a:noFill/>
        </p:spPr>
        <p:txBody>
          <a:bodyPr wrap="square" lIns="0" tIns="0" rIns="0" bIns="0" rtlCol="0">
            <a:spAutoFit/>
          </a:bodyPr>
          <a:lstStyle/>
          <a:p>
            <a:r>
              <a:rPr lang="en-CA" sz="1400">
                <a:latin typeface="Calibri" panose="020F0502020204030204" pitchFamily="34" charset="0"/>
                <a:ea typeface="Roboto Medium" panose="02000000000000000000" pitchFamily="2" charset="0"/>
                <a:cs typeface="Calibri" panose="020F0502020204030204" pitchFamily="34" charset="0"/>
              </a:rPr>
              <a:t>Important news and updates, delivered straight to your inbox</a:t>
            </a:r>
          </a:p>
        </p:txBody>
      </p:sp>
      <p:sp>
        <p:nvSpPr>
          <p:cNvPr id="21" name="TextBox 20">
            <a:extLst>
              <a:ext uri="{FF2B5EF4-FFF2-40B4-BE49-F238E27FC236}">
                <a16:creationId xmlns:a16="http://schemas.microsoft.com/office/drawing/2014/main" id="{80AC45D8-2555-D411-4701-D62C09E3CC20}"/>
              </a:ext>
            </a:extLst>
          </p:cNvPr>
          <p:cNvSpPr txBox="1"/>
          <p:nvPr/>
        </p:nvSpPr>
        <p:spPr>
          <a:xfrm>
            <a:off x="6475405" y="4826841"/>
            <a:ext cx="4060512" cy="498598"/>
          </a:xfrm>
          <a:prstGeom prst="rect">
            <a:avLst/>
          </a:prstGeom>
          <a:noFill/>
        </p:spPr>
        <p:txBody>
          <a:bodyPr wrap="square" lIns="0" tIns="0" rIns="0" bIns="0" rtlCol="0">
            <a:spAutoFit/>
          </a:bodyPr>
          <a:lstStyle/>
          <a:p>
            <a:pPr>
              <a:lnSpc>
                <a:spcPct val="90000"/>
              </a:lnSpc>
            </a:pPr>
            <a:r>
              <a:rPr lang="en-CA" sz="3600">
                <a:latin typeface="Calibri Light" panose="020F0302020204030204" pitchFamily="34" charset="0"/>
                <a:ea typeface="Roboto" panose="02000000000000000000" pitchFamily="2" charset="0"/>
                <a:cs typeface="Calibri Light" panose="020F0302020204030204" pitchFamily="34" charset="0"/>
              </a:rPr>
              <a:t>thecao.ca/subscribe</a:t>
            </a:r>
          </a:p>
        </p:txBody>
      </p:sp>
      <p:pic>
        <p:nvPicPr>
          <p:cNvPr id="15" name="Picture 14" descr="Icon&#10;&#10;Description automatically generated">
            <a:extLst>
              <a:ext uri="{FF2B5EF4-FFF2-40B4-BE49-F238E27FC236}">
                <a16:creationId xmlns:a16="http://schemas.microsoft.com/office/drawing/2014/main" id="{F9F1F7BC-812E-CAE3-7A19-A97A3FB3CF40}"/>
              </a:ext>
            </a:extLst>
          </p:cNvPr>
          <p:cNvPicPr>
            <a:picLocks noChangeAspect="1"/>
          </p:cNvPicPr>
          <p:nvPr/>
        </p:nvPicPr>
        <p:blipFill>
          <a:blip r:embed="rId4"/>
          <a:stretch>
            <a:fillRect/>
          </a:stretch>
        </p:blipFill>
        <p:spPr>
          <a:xfrm>
            <a:off x="7382597" y="5446313"/>
            <a:ext cx="426875" cy="426875"/>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53E5CA54-FFF8-57C4-913B-6959F1D6731F}"/>
              </a:ext>
            </a:extLst>
          </p:cNvPr>
          <p:cNvPicPr>
            <a:picLocks noChangeAspect="1"/>
          </p:cNvPicPr>
          <p:nvPr/>
        </p:nvPicPr>
        <p:blipFill>
          <a:blip r:embed="rId5"/>
          <a:stretch>
            <a:fillRect/>
          </a:stretch>
        </p:blipFill>
        <p:spPr>
          <a:xfrm>
            <a:off x="6507914" y="5440569"/>
            <a:ext cx="426875" cy="426875"/>
          </a:xfrm>
          <a:prstGeom prst="rect">
            <a:avLst/>
          </a:prstGeom>
        </p:spPr>
      </p:pic>
      <p:pic>
        <p:nvPicPr>
          <p:cNvPr id="32" name="Picture 31" descr="Icon&#10;&#10;Description automatically generated">
            <a:extLst>
              <a:ext uri="{FF2B5EF4-FFF2-40B4-BE49-F238E27FC236}">
                <a16:creationId xmlns:a16="http://schemas.microsoft.com/office/drawing/2014/main" id="{BECADD24-EDBB-2D3D-AEBE-D68EF2950D92}"/>
              </a:ext>
            </a:extLst>
          </p:cNvPr>
          <p:cNvPicPr>
            <a:picLocks noChangeAspect="1"/>
          </p:cNvPicPr>
          <p:nvPr/>
        </p:nvPicPr>
        <p:blipFill>
          <a:blip r:embed="rId6"/>
          <a:stretch>
            <a:fillRect/>
          </a:stretch>
        </p:blipFill>
        <p:spPr>
          <a:xfrm>
            <a:off x="8164354" y="5442404"/>
            <a:ext cx="426875" cy="426875"/>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DA405555-FB85-BBCF-C8D3-D840F4F22D0C}"/>
              </a:ext>
            </a:extLst>
          </p:cNvPr>
          <p:cNvPicPr>
            <a:picLocks noChangeAspect="1"/>
          </p:cNvPicPr>
          <p:nvPr/>
        </p:nvPicPr>
        <p:blipFill>
          <a:blip r:embed="rId7"/>
          <a:stretch>
            <a:fillRect/>
          </a:stretch>
        </p:blipFill>
        <p:spPr>
          <a:xfrm>
            <a:off x="9798868" y="5442135"/>
            <a:ext cx="426875" cy="426875"/>
          </a:xfrm>
          <a:prstGeom prst="rect">
            <a:avLst/>
          </a:prstGeom>
        </p:spPr>
      </p:pic>
      <p:pic>
        <p:nvPicPr>
          <p:cNvPr id="36" name="Picture 35">
            <a:extLst>
              <a:ext uri="{FF2B5EF4-FFF2-40B4-BE49-F238E27FC236}">
                <a16:creationId xmlns:a16="http://schemas.microsoft.com/office/drawing/2014/main" id="{90F3FDEB-6943-FEF9-4CDC-A773CEA6DF6E}"/>
              </a:ext>
            </a:extLst>
          </p:cNvPr>
          <p:cNvPicPr>
            <a:picLocks noChangeAspect="1"/>
          </p:cNvPicPr>
          <p:nvPr/>
        </p:nvPicPr>
        <p:blipFill>
          <a:blip r:embed="rId8"/>
          <a:stretch>
            <a:fillRect/>
          </a:stretch>
        </p:blipFill>
        <p:spPr>
          <a:xfrm>
            <a:off x="8999086" y="5442135"/>
            <a:ext cx="426874" cy="426874"/>
          </a:xfrm>
          <a:prstGeom prst="rect">
            <a:avLst/>
          </a:prstGeom>
        </p:spPr>
      </p:pic>
    </p:spTree>
    <p:extLst>
      <p:ext uri="{BB962C8B-B14F-4D97-AF65-F5344CB8AC3E}">
        <p14:creationId xmlns:p14="http://schemas.microsoft.com/office/powerpoint/2010/main" val="1868595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A9BD8-1249-9D45-B1D0-2C7CAC78CDA3}"/>
              </a:ext>
            </a:extLst>
          </p:cNvPr>
          <p:cNvSpPr>
            <a:spLocks noGrp="1"/>
          </p:cNvSpPr>
          <p:nvPr>
            <p:ph type="title"/>
          </p:nvPr>
        </p:nvSpPr>
        <p:spPr>
          <a:xfrm>
            <a:off x="311206" y="1205630"/>
            <a:ext cx="11601394" cy="746277"/>
          </a:xfrm>
        </p:spPr>
        <p:txBody>
          <a:bodyPr/>
          <a:lstStyle/>
          <a:p>
            <a:pPr algn="ctr"/>
            <a:r>
              <a:rPr lang="en-US" sz="6000"/>
              <a:t>Why was CAO created?</a:t>
            </a:r>
          </a:p>
        </p:txBody>
      </p:sp>
      <p:sp>
        <p:nvSpPr>
          <p:cNvPr id="5" name="Footer Placeholder 4">
            <a:extLst>
              <a:ext uri="{FF2B5EF4-FFF2-40B4-BE49-F238E27FC236}">
                <a16:creationId xmlns:a16="http://schemas.microsoft.com/office/drawing/2014/main" id="{200BDB1D-B89B-DA49-AAE2-FA32F5EED9B2}"/>
              </a:ext>
            </a:extLst>
          </p:cNvPr>
          <p:cNvSpPr>
            <a:spLocks noGrp="1"/>
          </p:cNvSpPr>
          <p:nvPr>
            <p:ph type="ftr" sz="quarter" idx="11"/>
          </p:nvPr>
        </p:nvSpPr>
        <p:spPr/>
        <p:txBody>
          <a:bodyPr/>
          <a:lstStyle/>
          <a:p>
            <a:r>
              <a:rPr lang="en-US"/>
              <a:t>CAO | Engaging and empowering Ontario’s condominium communities</a:t>
            </a:r>
          </a:p>
        </p:txBody>
      </p:sp>
      <p:sp>
        <p:nvSpPr>
          <p:cNvPr id="6" name="Text Placeholder 5">
            <a:extLst>
              <a:ext uri="{FF2B5EF4-FFF2-40B4-BE49-F238E27FC236}">
                <a16:creationId xmlns:a16="http://schemas.microsoft.com/office/drawing/2014/main" id="{7177D779-B4FB-4048-917E-E05A8E650261}"/>
              </a:ext>
            </a:extLst>
          </p:cNvPr>
          <p:cNvSpPr>
            <a:spLocks noGrp="1"/>
          </p:cNvSpPr>
          <p:nvPr>
            <p:ph type="body" sz="quarter" idx="12"/>
          </p:nvPr>
        </p:nvSpPr>
        <p:spPr/>
        <p:txBody>
          <a:bodyPr/>
          <a:lstStyle/>
          <a:p>
            <a:r>
              <a:rPr lang="en-US"/>
              <a:t>About CAO</a:t>
            </a:r>
          </a:p>
        </p:txBody>
      </p:sp>
      <p:sp>
        <p:nvSpPr>
          <p:cNvPr id="42" name="Rounded Rectangle 4">
            <a:extLst>
              <a:ext uri="{FF2B5EF4-FFF2-40B4-BE49-F238E27FC236}">
                <a16:creationId xmlns:a16="http://schemas.microsoft.com/office/drawing/2014/main" id="{32725D53-4F6B-B54C-9C19-E0B0F56F2193}"/>
              </a:ext>
            </a:extLst>
          </p:cNvPr>
          <p:cNvSpPr txBox="1"/>
          <p:nvPr/>
        </p:nvSpPr>
        <p:spPr>
          <a:xfrm>
            <a:off x="2544806" y="3445514"/>
            <a:ext cx="3009601" cy="6288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algn="ctr" defTabSz="711200">
              <a:spcBef>
                <a:spcPct val="0"/>
              </a:spcBef>
              <a:spcAft>
                <a:spcPct val="35000"/>
              </a:spcAft>
            </a:pPr>
            <a:r>
              <a:rPr lang="en-US">
                <a:solidFill>
                  <a:schemeClr val="tx1"/>
                </a:solidFill>
                <a:cs typeface="Poppins"/>
              </a:rPr>
              <a:t>An estimated 50% of new Ontario home registrations are condos</a:t>
            </a:r>
            <a:endParaRPr lang="en-US" kern="1200">
              <a:solidFill>
                <a:schemeClr val="tx1"/>
              </a:solidFill>
              <a:latin typeface="+mn-lt"/>
              <a:cs typeface="Poppins"/>
            </a:endParaRPr>
          </a:p>
        </p:txBody>
      </p:sp>
      <p:sp>
        <p:nvSpPr>
          <p:cNvPr id="43" name="Rounded Rectangle 4">
            <a:extLst>
              <a:ext uri="{FF2B5EF4-FFF2-40B4-BE49-F238E27FC236}">
                <a16:creationId xmlns:a16="http://schemas.microsoft.com/office/drawing/2014/main" id="{F05BAB5C-09B5-8A4B-AA40-91B2632C0C0F}"/>
              </a:ext>
            </a:extLst>
          </p:cNvPr>
          <p:cNvSpPr txBox="1"/>
          <p:nvPr/>
        </p:nvSpPr>
        <p:spPr>
          <a:xfrm>
            <a:off x="6849649" y="3431192"/>
            <a:ext cx="3009601" cy="6288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algn="ctr" defTabSz="711200">
              <a:spcBef>
                <a:spcPct val="0"/>
              </a:spcBef>
              <a:spcAft>
                <a:spcPct val="35000"/>
              </a:spcAft>
            </a:pPr>
            <a:r>
              <a:rPr lang="en-US">
                <a:solidFill>
                  <a:schemeClr val="tx1"/>
                </a:solidFill>
                <a:cs typeface="Poppins"/>
              </a:rPr>
              <a:t> Roughly 1.5 million condo residents</a:t>
            </a:r>
            <a:endParaRPr lang="en-US" kern="1200">
              <a:solidFill>
                <a:schemeClr val="tx1"/>
              </a:solidFill>
              <a:latin typeface="+mn-lt"/>
              <a:cs typeface="Poppins"/>
            </a:endParaRPr>
          </a:p>
        </p:txBody>
      </p:sp>
      <p:sp>
        <p:nvSpPr>
          <p:cNvPr id="44" name="Rounded Rectangle 4">
            <a:extLst>
              <a:ext uri="{FF2B5EF4-FFF2-40B4-BE49-F238E27FC236}">
                <a16:creationId xmlns:a16="http://schemas.microsoft.com/office/drawing/2014/main" id="{9F98084D-0910-3846-864E-92EEC0ABE94A}"/>
              </a:ext>
            </a:extLst>
          </p:cNvPr>
          <p:cNvSpPr txBox="1"/>
          <p:nvPr/>
        </p:nvSpPr>
        <p:spPr>
          <a:xfrm>
            <a:off x="4143520" y="5347446"/>
            <a:ext cx="3767373" cy="6288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lvl="0" algn="ctr" defTabSz="711200">
              <a:spcBef>
                <a:spcPct val="0"/>
              </a:spcBef>
              <a:spcAft>
                <a:spcPct val="35000"/>
              </a:spcAft>
            </a:pPr>
            <a:r>
              <a:rPr lang="en-US">
                <a:solidFill>
                  <a:schemeClr val="tx1"/>
                </a:solidFill>
                <a:cs typeface="Calibri" panose="020F0502020204030204" pitchFamily="34" charset="0"/>
              </a:rPr>
              <a:t>New, modern solutions needed to manage this changing landscape</a:t>
            </a:r>
            <a:endParaRPr lang="en-US" kern="1200">
              <a:solidFill>
                <a:schemeClr val="tx1"/>
              </a:solidFill>
              <a:cs typeface="Calibri" panose="020F0502020204030204" pitchFamily="34" charset="0"/>
            </a:endParaRPr>
          </a:p>
        </p:txBody>
      </p:sp>
      <p:grpSp>
        <p:nvGrpSpPr>
          <p:cNvPr id="45" name="Group 44">
            <a:extLst>
              <a:ext uri="{FF2B5EF4-FFF2-40B4-BE49-F238E27FC236}">
                <a16:creationId xmlns:a16="http://schemas.microsoft.com/office/drawing/2014/main" id="{652E685F-F46B-D246-9ADE-CCA0C5860D2A}"/>
              </a:ext>
            </a:extLst>
          </p:cNvPr>
          <p:cNvGrpSpPr/>
          <p:nvPr/>
        </p:nvGrpSpPr>
        <p:grpSpPr>
          <a:xfrm rot="5400000">
            <a:off x="5792929" y="4476360"/>
            <a:ext cx="637946" cy="746277"/>
            <a:chOff x="7533025" y="1285238"/>
            <a:chExt cx="637946" cy="746277"/>
          </a:xfrm>
        </p:grpSpPr>
        <p:sp>
          <p:nvSpPr>
            <p:cNvPr id="46" name="Right Arrow 45">
              <a:extLst>
                <a:ext uri="{FF2B5EF4-FFF2-40B4-BE49-F238E27FC236}">
                  <a16:creationId xmlns:a16="http://schemas.microsoft.com/office/drawing/2014/main" id="{F545FE3A-D4B0-1345-BDDD-58D4CEE16E48}"/>
                </a:ext>
              </a:extLst>
            </p:cNvPr>
            <p:cNvSpPr/>
            <p:nvPr/>
          </p:nvSpPr>
          <p:spPr>
            <a:xfrm>
              <a:off x="7533025" y="1285238"/>
              <a:ext cx="637946" cy="746277"/>
            </a:xfrm>
            <a:prstGeom prst="rightArrow">
              <a:avLst>
                <a:gd name="adj1" fmla="val 60000"/>
                <a:gd name="adj2" fmla="val 50000"/>
              </a:avLst>
            </a:prstGeom>
            <a:solidFill>
              <a:schemeClr val="tx1">
                <a:lumMod val="50000"/>
                <a:lumOff val="50000"/>
                <a:alpha val="12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7" name="Right Arrow 4">
              <a:extLst>
                <a:ext uri="{FF2B5EF4-FFF2-40B4-BE49-F238E27FC236}">
                  <a16:creationId xmlns:a16="http://schemas.microsoft.com/office/drawing/2014/main" id="{BB530948-0AF8-1143-A4EA-26E16009BB14}"/>
                </a:ext>
              </a:extLst>
            </p:cNvPr>
            <p:cNvSpPr txBox="1"/>
            <p:nvPr/>
          </p:nvSpPr>
          <p:spPr>
            <a:xfrm>
              <a:off x="7533025" y="1434493"/>
              <a:ext cx="446562" cy="447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p:txBody>
        </p:sp>
      </p:grpSp>
      <p:sp>
        <p:nvSpPr>
          <p:cNvPr id="17" name="Cross 16">
            <a:extLst>
              <a:ext uri="{FF2B5EF4-FFF2-40B4-BE49-F238E27FC236}">
                <a16:creationId xmlns:a16="http://schemas.microsoft.com/office/drawing/2014/main" id="{C2E6B66D-444C-F442-8E7A-6FB1841E7A11}"/>
              </a:ext>
            </a:extLst>
          </p:cNvPr>
          <p:cNvSpPr/>
          <p:nvPr/>
        </p:nvSpPr>
        <p:spPr>
          <a:xfrm>
            <a:off x="5797378" y="2954130"/>
            <a:ext cx="633984" cy="633984"/>
          </a:xfrm>
          <a:prstGeom prst="plus">
            <a:avLst/>
          </a:prstGeom>
          <a:solidFill>
            <a:schemeClr val="tx1">
              <a:lumMod val="50000"/>
              <a:lumOff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01CE81B-CE4A-E440-BD76-97CA79A0FF38}"/>
              </a:ext>
            </a:extLst>
          </p:cNvPr>
          <p:cNvCxnSpPr/>
          <p:nvPr/>
        </p:nvCxnSpPr>
        <p:spPr>
          <a:xfrm>
            <a:off x="279400" y="4265705"/>
            <a:ext cx="116332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3" name="Graphic 2" descr="City outline">
            <a:extLst>
              <a:ext uri="{FF2B5EF4-FFF2-40B4-BE49-F238E27FC236}">
                <a16:creationId xmlns:a16="http://schemas.microsoft.com/office/drawing/2014/main" id="{DD8653C3-5897-4D77-A0C1-5DEA29EC99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3824" y="2127364"/>
            <a:ext cx="1325880" cy="1325880"/>
          </a:xfrm>
          <a:prstGeom prst="rect">
            <a:avLst/>
          </a:prstGeom>
        </p:spPr>
      </p:pic>
      <p:pic>
        <p:nvPicPr>
          <p:cNvPr id="10" name="Graphic 9" descr="Business Growth outline">
            <a:extLst>
              <a:ext uri="{FF2B5EF4-FFF2-40B4-BE49-F238E27FC236}">
                <a16:creationId xmlns:a16="http://schemas.microsoft.com/office/drawing/2014/main" id="{7C84F5DC-64D9-43A8-82B3-9D358ABAD1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0893" y="2083272"/>
            <a:ext cx="1325880" cy="1325880"/>
          </a:xfrm>
          <a:prstGeom prst="rect">
            <a:avLst/>
          </a:prstGeom>
        </p:spPr>
      </p:pic>
    </p:spTree>
    <p:extLst>
      <p:ext uri="{BB962C8B-B14F-4D97-AF65-F5344CB8AC3E}">
        <p14:creationId xmlns:p14="http://schemas.microsoft.com/office/powerpoint/2010/main" val="3875726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A9BD8-1249-9D45-B1D0-2C7CAC78CDA3}"/>
              </a:ext>
            </a:extLst>
          </p:cNvPr>
          <p:cNvSpPr>
            <a:spLocks noGrp="1"/>
          </p:cNvSpPr>
          <p:nvPr>
            <p:ph type="title"/>
          </p:nvPr>
        </p:nvSpPr>
        <p:spPr>
          <a:xfrm>
            <a:off x="311206" y="1377231"/>
            <a:ext cx="11601394" cy="746277"/>
          </a:xfrm>
        </p:spPr>
        <p:txBody>
          <a:bodyPr/>
          <a:lstStyle/>
          <a:p>
            <a:pPr algn="ctr"/>
            <a:r>
              <a:rPr lang="en-US" sz="6000"/>
              <a:t>How was CAO created?</a:t>
            </a:r>
          </a:p>
        </p:txBody>
      </p:sp>
      <p:sp>
        <p:nvSpPr>
          <p:cNvPr id="5" name="Footer Placeholder 4">
            <a:extLst>
              <a:ext uri="{FF2B5EF4-FFF2-40B4-BE49-F238E27FC236}">
                <a16:creationId xmlns:a16="http://schemas.microsoft.com/office/drawing/2014/main" id="{200BDB1D-B89B-DA49-AAE2-FA32F5EED9B2}"/>
              </a:ext>
            </a:extLst>
          </p:cNvPr>
          <p:cNvSpPr>
            <a:spLocks noGrp="1"/>
          </p:cNvSpPr>
          <p:nvPr>
            <p:ph type="ftr" sz="quarter" idx="11"/>
          </p:nvPr>
        </p:nvSpPr>
        <p:spPr/>
        <p:txBody>
          <a:bodyPr/>
          <a:lstStyle/>
          <a:p>
            <a:r>
              <a:rPr lang="en-US"/>
              <a:t>CAO | Engaging and empowering Ontario’s condominium communities</a:t>
            </a:r>
          </a:p>
        </p:txBody>
      </p:sp>
      <p:sp>
        <p:nvSpPr>
          <p:cNvPr id="6" name="Text Placeholder 5">
            <a:extLst>
              <a:ext uri="{FF2B5EF4-FFF2-40B4-BE49-F238E27FC236}">
                <a16:creationId xmlns:a16="http://schemas.microsoft.com/office/drawing/2014/main" id="{7177D779-B4FB-4048-917E-E05A8E650261}"/>
              </a:ext>
            </a:extLst>
          </p:cNvPr>
          <p:cNvSpPr>
            <a:spLocks noGrp="1"/>
          </p:cNvSpPr>
          <p:nvPr>
            <p:ph type="body" sz="quarter" idx="12"/>
          </p:nvPr>
        </p:nvSpPr>
        <p:spPr/>
        <p:txBody>
          <a:bodyPr/>
          <a:lstStyle/>
          <a:p>
            <a:r>
              <a:rPr lang="en-US"/>
              <a:t>About CAO</a:t>
            </a:r>
          </a:p>
        </p:txBody>
      </p:sp>
      <p:grpSp>
        <p:nvGrpSpPr>
          <p:cNvPr id="39" name="Group 38">
            <a:extLst>
              <a:ext uri="{FF2B5EF4-FFF2-40B4-BE49-F238E27FC236}">
                <a16:creationId xmlns:a16="http://schemas.microsoft.com/office/drawing/2014/main" id="{C589D569-811F-6948-897F-8EE5F5382A24}"/>
              </a:ext>
            </a:extLst>
          </p:cNvPr>
          <p:cNvGrpSpPr/>
          <p:nvPr/>
        </p:nvGrpSpPr>
        <p:grpSpPr>
          <a:xfrm>
            <a:off x="3598014" y="3912495"/>
            <a:ext cx="637946" cy="746277"/>
            <a:chOff x="7533025" y="1285238"/>
            <a:chExt cx="637946" cy="746277"/>
          </a:xfrm>
        </p:grpSpPr>
        <p:sp>
          <p:nvSpPr>
            <p:cNvPr id="40" name="Right Arrow 39">
              <a:extLst>
                <a:ext uri="{FF2B5EF4-FFF2-40B4-BE49-F238E27FC236}">
                  <a16:creationId xmlns:a16="http://schemas.microsoft.com/office/drawing/2014/main" id="{F50D0DB5-1C82-C64C-8EE1-E9A2B20DB89F}"/>
                </a:ext>
              </a:extLst>
            </p:cNvPr>
            <p:cNvSpPr/>
            <p:nvPr/>
          </p:nvSpPr>
          <p:spPr>
            <a:xfrm>
              <a:off x="7533025" y="1285238"/>
              <a:ext cx="637946" cy="746277"/>
            </a:xfrm>
            <a:prstGeom prst="rightArrow">
              <a:avLst>
                <a:gd name="adj1" fmla="val 60000"/>
                <a:gd name="adj2" fmla="val 50000"/>
              </a:avLst>
            </a:prstGeom>
            <a:solidFill>
              <a:schemeClr val="tx1">
                <a:lumMod val="50000"/>
                <a:lumOff val="50000"/>
                <a:alpha val="12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1" name="Right Arrow 4">
              <a:extLst>
                <a:ext uri="{FF2B5EF4-FFF2-40B4-BE49-F238E27FC236}">
                  <a16:creationId xmlns:a16="http://schemas.microsoft.com/office/drawing/2014/main" id="{01ABFE6A-3A2F-724E-BB62-A99BD1714AD6}"/>
                </a:ext>
              </a:extLst>
            </p:cNvPr>
            <p:cNvSpPr txBox="1"/>
            <p:nvPr/>
          </p:nvSpPr>
          <p:spPr>
            <a:xfrm>
              <a:off x="7533025" y="1434493"/>
              <a:ext cx="446562" cy="447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p:txBody>
        </p:sp>
      </p:grpSp>
      <p:sp>
        <p:nvSpPr>
          <p:cNvPr id="42" name="Rounded Rectangle 4">
            <a:extLst>
              <a:ext uri="{FF2B5EF4-FFF2-40B4-BE49-F238E27FC236}">
                <a16:creationId xmlns:a16="http://schemas.microsoft.com/office/drawing/2014/main" id="{32725D53-4F6B-B54C-9C19-E0B0F56F2193}"/>
              </a:ext>
            </a:extLst>
          </p:cNvPr>
          <p:cNvSpPr txBox="1"/>
          <p:nvPr/>
        </p:nvSpPr>
        <p:spPr>
          <a:xfrm>
            <a:off x="404133" y="3970699"/>
            <a:ext cx="3009601" cy="1621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marL="0" lvl="0" indent="0" algn="ctr" defTabSz="711200">
              <a:spcBef>
                <a:spcPct val="0"/>
              </a:spcBef>
              <a:spcAft>
                <a:spcPct val="35000"/>
              </a:spcAft>
              <a:buNone/>
            </a:pPr>
            <a:r>
              <a:rPr lang="en-CA" b="1" i="0" kern="1200">
                <a:solidFill>
                  <a:schemeClr val="tx1"/>
                </a:solidFill>
                <a:latin typeface="+mn-lt"/>
                <a:cs typeface="Poppins SemiBold" pitchFamily="2" charset="77"/>
              </a:rPr>
              <a:t>2012</a:t>
            </a:r>
            <a:br>
              <a:rPr lang="en-CA" kern="1200">
                <a:solidFill>
                  <a:schemeClr val="tx1"/>
                </a:solidFill>
                <a:latin typeface="+mn-lt"/>
                <a:cs typeface="Poppins" pitchFamily="2" charset="77"/>
              </a:rPr>
            </a:br>
            <a:r>
              <a:rPr lang="en-US" kern="1200">
                <a:solidFill>
                  <a:schemeClr val="tx1"/>
                </a:solidFill>
                <a:latin typeface="+mn-lt"/>
                <a:cs typeface="Poppins" pitchFamily="2" charset="77"/>
              </a:rPr>
              <a:t>The province conducted a </a:t>
            </a:r>
            <a:br>
              <a:rPr lang="en-US" kern="1200">
                <a:solidFill>
                  <a:schemeClr val="tx1"/>
                </a:solidFill>
                <a:latin typeface="+mn-lt"/>
                <a:cs typeface="Poppins" pitchFamily="2" charset="77"/>
              </a:rPr>
            </a:br>
            <a:r>
              <a:rPr lang="en-US" kern="1200">
                <a:solidFill>
                  <a:schemeClr val="tx1"/>
                </a:solidFill>
                <a:latin typeface="+mn-lt"/>
                <a:cs typeface="Poppins" pitchFamily="2" charset="77"/>
              </a:rPr>
              <a:t>public consultation process </a:t>
            </a:r>
            <a:br>
              <a:rPr lang="en-US" kern="1200">
                <a:solidFill>
                  <a:schemeClr val="tx1"/>
                </a:solidFill>
                <a:latin typeface="+mn-lt"/>
                <a:cs typeface="Poppins" pitchFamily="2" charset="77"/>
              </a:rPr>
            </a:br>
            <a:r>
              <a:rPr lang="en-US" kern="1200">
                <a:solidFill>
                  <a:schemeClr val="tx1"/>
                </a:solidFill>
                <a:latin typeface="+mn-lt"/>
                <a:cs typeface="Poppins" pitchFamily="2" charset="77"/>
              </a:rPr>
              <a:t>to find out how to serve condo communities better</a:t>
            </a:r>
          </a:p>
        </p:txBody>
      </p:sp>
      <p:sp>
        <p:nvSpPr>
          <p:cNvPr id="43" name="Rounded Rectangle 4">
            <a:extLst>
              <a:ext uri="{FF2B5EF4-FFF2-40B4-BE49-F238E27FC236}">
                <a16:creationId xmlns:a16="http://schemas.microsoft.com/office/drawing/2014/main" id="{F05BAB5C-09B5-8A4B-AA40-91B2632C0C0F}"/>
              </a:ext>
            </a:extLst>
          </p:cNvPr>
          <p:cNvSpPr txBox="1"/>
          <p:nvPr/>
        </p:nvSpPr>
        <p:spPr>
          <a:xfrm>
            <a:off x="4607102" y="4049984"/>
            <a:ext cx="3009601" cy="12611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lvl="0" algn="ctr" defTabSz="711200">
              <a:spcBef>
                <a:spcPct val="0"/>
              </a:spcBef>
              <a:spcAft>
                <a:spcPct val="35000"/>
              </a:spcAft>
            </a:pPr>
            <a:r>
              <a:rPr lang="en-US" b="1" i="0" kern="1200">
                <a:solidFill>
                  <a:schemeClr val="tx1"/>
                </a:solidFill>
                <a:latin typeface="+mn-lt"/>
                <a:cs typeface="Poppins SemiBold" pitchFamily="2" charset="77"/>
              </a:rPr>
              <a:t>2015</a:t>
            </a:r>
            <a:br>
              <a:rPr lang="en-US" kern="1200">
                <a:solidFill>
                  <a:schemeClr val="tx1"/>
                </a:solidFill>
                <a:latin typeface="+mn-lt"/>
                <a:cs typeface="Poppins" pitchFamily="2" charset="77"/>
              </a:rPr>
            </a:br>
            <a:r>
              <a:rPr lang="en-US">
                <a:solidFill>
                  <a:schemeClr val="tx1"/>
                </a:solidFill>
                <a:cs typeface="Poppins" pitchFamily="2" charset="77"/>
              </a:rPr>
              <a:t>New Protecting Condo Owners Act modernized the Condo Act and paved the way for the creation of CAO</a:t>
            </a:r>
            <a:br>
              <a:rPr lang="en-US" kern="1200">
                <a:solidFill>
                  <a:schemeClr val="tx1"/>
                </a:solidFill>
                <a:latin typeface="+mn-lt"/>
                <a:cs typeface="Poppins" pitchFamily="2" charset="77"/>
              </a:rPr>
            </a:br>
            <a:endParaRPr lang="en-US" kern="1200">
              <a:solidFill>
                <a:schemeClr val="tx1"/>
              </a:solidFill>
              <a:latin typeface="+mn-lt"/>
              <a:cs typeface="Poppins" pitchFamily="2" charset="77"/>
            </a:endParaRPr>
          </a:p>
        </p:txBody>
      </p:sp>
      <p:sp>
        <p:nvSpPr>
          <p:cNvPr id="44" name="Rounded Rectangle 4">
            <a:extLst>
              <a:ext uri="{FF2B5EF4-FFF2-40B4-BE49-F238E27FC236}">
                <a16:creationId xmlns:a16="http://schemas.microsoft.com/office/drawing/2014/main" id="{9F98084D-0910-3846-864E-92EEC0ABE94A}"/>
              </a:ext>
            </a:extLst>
          </p:cNvPr>
          <p:cNvSpPr txBox="1"/>
          <p:nvPr/>
        </p:nvSpPr>
        <p:spPr>
          <a:xfrm>
            <a:off x="8708669" y="3970699"/>
            <a:ext cx="3200986" cy="93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lvl="0" algn="ctr" defTabSz="711200">
              <a:spcBef>
                <a:spcPct val="0"/>
              </a:spcBef>
              <a:spcAft>
                <a:spcPct val="35000"/>
              </a:spcAft>
            </a:pPr>
            <a:r>
              <a:rPr lang="en-US" b="1" i="0" kern="1200">
                <a:solidFill>
                  <a:schemeClr val="tx1"/>
                </a:solidFill>
                <a:latin typeface="+mn-lt"/>
                <a:cs typeface="Poppins SemiBold" pitchFamily="2" charset="77"/>
              </a:rPr>
              <a:t>2017</a:t>
            </a:r>
            <a:br>
              <a:rPr lang="en-US" b="1" i="0" kern="1200">
                <a:solidFill>
                  <a:schemeClr val="tx1"/>
                </a:solidFill>
                <a:latin typeface="+mn-lt"/>
                <a:cs typeface="Poppins SemiBold" pitchFamily="2" charset="77"/>
              </a:rPr>
            </a:br>
            <a:r>
              <a:rPr lang="en-US">
                <a:solidFill>
                  <a:schemeClr val="tx1"/>
                </a:solidFill>
                <a:cs typeface="Calibri" panose="020F0502020204030204" pitchFamily="34" charset="0"/>
              </a:rPr>
              <a:t>CAO launched its initial services and resources under a consumer protection mandate</a:t>
            </a:r>
            <a:endParaRPr lang="en-US" kern="1200">
              <a:solidFill>
                <a:schemeClr val="tx1"/>
              </a:solidFill>
              <a:cs typeface="Calibri" panose="020F0502020204030204" pitchFamily="34" charset="0"/>
            </a:endParaRPr>
          </a:p>
        </p:txBody>
      </p:sp>
      <p:grpSp>
        <p:nvGrpSpPr>
          <p:cNvPr id="45" name="Group 44">
            <a:extLst>
              <a:ext uri="{FF2B5EF4-FFF2-40B4-BE49-F238E27FC236}">
                <a16:creationId xmlns:a16="http://schemas.microsoft.com/office/drawing/2014/main" id="{652E685F-F46B-D246-9ADE-CCA0C5860D2A}"/>
              </a:ext>
            </a:extLst>
          </p:cNvPr>
          <p:cNvGrpSpPr/>
          <p:nvPr/>
        </p:nvGrpSpPr>
        <p:grpSpPr>
          <a:xfrm>
            <a:off x="7953344" y="3940374"/>
            <a:ext cx="637946" cy="746277"/>
            <a:chOff x="7533025" y="1285238"/>
            <a:chExt cx="637946" cy="746277"/>
          </a:xfrm>
        </p:grpSpPr>
        <p:sp>
          <p:nvSpPr>
            <p:cNvPr id="46" name="Right Arrow 45">
              <a:extLst>
                <a:ext uri="{FF2B5EF4-FFF2-40B4-BE49-F238E27FC236}">
                  <a16:creationId xmlns:a16="http://schemas.microsoft.com/office/drawing/2014/main" id="{F545FE3A-D4B0-1345-BDDD-58D4CEE16E48}"/>
                </a:ext>
              </a:extLst>
            </p:cNvPr>
            <p:cNvSpPr/>
            <p:nvPr/>
          </p:nvSpPr>
          <p:spPr>
            <a:xfrm>
              <a:off x="7533025" y="1285238"/>
              <a:ext cx="637946" cy="746277"/>
            </a:xfrm>
            <a:prstGeom prst="rightArrow">
              <a:avLst>
                <a:gd name="adj1" fmla="val 60000"/>
                <a:gd name="adj2" fmla="val 50000"/>
              </a:avLst>
            </a:prstGeom>
            <a:solidFill>
              <a:schemeClr val="tx1">
                <a:lumMod val="50000"/>
                <a:lumOff val="50000"/>
                <a:alpha val="12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7" name="Right Arrow 4">
              <a:extLst>
                <a:ext uri="{FF2B5EF4-FFF2-40B4-BE49-F238E27FC236}">
                  <a16:creationId xmlns:a16="http://schemas.microsoft.com/office/drawing/2014/main" id="{BB530948-0AF8-1143-A4EA-26E16009BB14}"/>
                </a:ext>
              </a:extLst>
            </p:cNvPr>
            <p:cNvSpPr txBox="1"/>
            <p:nvPr/>
          </p:nvSpPr>
          <p:spPr>
            <a:xfrm>
              <a:off x="7533025" y="1434493"/>
              <a:ext cx="446562" cy="447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p:txBody>
        </p:sp>
      </p:grpSp>
      <p:pic>
        <p:nvPicPr>
          <p:cNvPr id="12" name="Graphic 11">
            <a:extLst>
              <a:ext uri="{FF2B5EF4-FFF2-40B4-BE49-F238E27FC236}">
                <a16:creationId xmlns:a16="http://schemas.microsoft.com/office/drawing/2014/main" id="{C7FE031B-3B9E-D247-BC74-989E1F534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961" y="2669143"/>
            <a:ext cx="1325880" cy="1325880"/>
          </a:xfrm>
          <a:prstGeom prst="rect">
            <a:avLst/>
          </a:prstGeom>
        </p:spPr>
      </p:pic>
      <p:pic>
        <p:nvPicPr>
          <p:cNvPr id="13" name="Graphic 12" descr="Remote work outline">
            <a:extLst>
              <a:ext uri="{FF2B5EF4-FFF2-40B4-BE49-F238E27FC236}">
                <a16:creationId xmlns:a16="http://schemas.microsoft.com/office/drawing/2014/main" id="{EF7DBF29-5E59-462B-984B-7A552FEE24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4513" y="2762070"/>
            <a:ext cx="1325880" cy="1325880"/>
          </a:xfrm>
          <a:prstGeom prst="rect">
            <a:avLst/>
          </a:prstGeom>
        </p:spPr>
      </p:pic>
      <p:pic>
        <p:nvPicPr>
          <p:cNvPr id="3" name="Graphic 2" descr="Cycle with people outline">
            <a:extLst>
              <a:ext uri="{FF2B5EF4-FFF2-40B4-BE49-F238E27FC236}">
                <a16:creationId xmlns:a16="http://schemas.microsoft.com/office/drawing/2014/main" id="{798C9ACD-E957-4AE2-A8C9-37174A5643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29756" y="2762070"/>
            <a:ext cx="1325880" cy="1325880"/>
          </a:xfrm>
          <a:prstGeom prst="rect">
            <a:avLst/>
          </a:prstGeom>
        </p:spPr>
      </p:pic>
    </p:spTree>
    <p:extLst>
      <p:ext uri="{BB962C8B-B14F-4D97-AF65-F5344CB8AC3E}">
        <p14:creationId xmlns:p14="http://schemas.microsoft.com/office/powerpoint/2010/main" val="3446695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A9BD8-1249-9D45-B1D0-2C7CAC78CDA3}"/>
              </a:ext>
            </a:extLst>
          </p:cNvPr>
          <p:cNvSpPr>
            <a:spLocks noGrp="1"/>
          </p:cNvSpPr>
          <p:nvPr>
            <p:ph type="title"/>
          </p:nvPr>
        </p:nvSpPr>
        <p:spPr>
          <a:xfrm>
            <a:off x="311206" y="1374313"/>
            <a:ext cx="11601394" cy="559244"/>
          </a:xfrm>
        </p:spPr>
        <p:txBody>
          <a:bodyPr/>
          <a:lstStyle/>
          <a:p>
            <a:pPr algn="ctr"/>
            <a:r>
              <a:rPr lang="en-US" sz="6000"/>
              <a:t>How does CAO work?</a:t>
            </a:r>
          </a:p>
        </p:txBody>
      </p:sp>
      <p:sp>
        <p:nvSpPr>
          <p:cNvPr id="5" name="Footer Placeholder 4">
            <a:extLst>
              <a:ext uri="{FF2B5EF4-FFF2-40B4-BE49-F238E27FC236}">
                <a16:creationId xmlns:a16="http://schemas.microsoft.com/office/drawing/2014/main" id="{200BDB1D-B89B-DA49-AAE2-FA32F5EED9B2}"/>
              </a:ext>
            </a:extLst>
          </p:cNvPr>
          <p:cNvSpPr>
            <a:spLocks noGrp="1"/>
          </p:cNvSpPr>
          <p:nvPr>
            <p:ph type="ftr" sz="quarter" idx="11"/>
          </p:nvPr>
        </p:nvSpPr>
        <p:spPr/>
        <p:txBody>
          <a:bodyPr/>
          <a:lstStyle/>
          <a:p>
            <a:r>
              <a:rPr lang="en-US"/>
              <a:t>CAO | Engaging and empowering Ontario’s condominium communities</a:t>
            </a:r>
          </a:p>
        </p:txBody>
      </p:sp>
      <p:sp>
        <p:nvSpPr>
          <p:cNvPr id="6" name="Text Placeholder 5">
            <a:extLst>
              <a:ext uri="{FF2B5EF4-FFF2-40B4-BE49-F238E27FC236}">
                <a16:creationId xmlns:a16="http://schemas.microsoft.com/office/drawing/2014/main" id="{7177D779-B4FB-4048-917E-E05A8E650261}"/>
              </a:ext>
            </a:extLst>
          </p:cNvPr>
          <p:cNvSpPr>
            <a:spLocks noGrp="1"/>
          </p:cNvSpPr>
          <p:nvPr>
            <p:ph type="body" sz="quarter" idx="12"/>
          </p:nvPr>
        </p:nvSpPr>
        <p:spPr/>
        <p:txBody>
          <a:bodyPr/>
          <a:lstStyle/>
          <a:p>
            <a:r>
              <a:rPr lang="en-US"/>
              <a:t>About CAO</a:t>
            </a:r>
          </a:p>
        </p:txBody>
      </p:sp>
      <p:sp>
        <p:nvSpPr>
          <p:cNvPr id="43" name="Rounded Rectangle 4">
            <a:extLst>
              <a:ext uri="{FF2B5EF4-FFF2-40B4-BE49-F238E27FC236}">
                <a16:creationId xmlns:a16="http://schemas.microsoft.com/office/drawing/2014/main" id="{F05BAB5C-09B5-8A4B-AA40-91B2632C0C0F}"/>
              </a:ext>
            </a:extLst>
          </p:cNvPr>
          <p:cNvSpPr txBox="1"/>
          <p:nvPr/>
        </p:nvSpPr>
        <p:spPr>
          <a:xfrm>
            <a:off x="4609436" y="4103427"/>
            <a:ext cx="3009601" cy="12611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lvl="0" algn="ctr" defTabSz="711200">
              <a:spcBef>
                <a:spcPct val="0"/>
              </a:spcBef>
              <a:spcAft>
                <a:spcPct val="35000"/>
              </a:spcAft>
            </a:pPr>
            <a:r>
              <a:rPr lang="en-US" b="1" i="0" kern="1200">
                <a:solidFill>
                  <a:schemeClr val="tx1"/>
                </a:solidFill>
                <a:latin typeface="+mn-lt"/>
                <a:cs typeface="Poppins SemiBold" pitchFamily="2" charset="77"/>
              </a:rPr>
              <a:t>Governance</a:t>
            </a:r>
            <a:br>
              <a:rPr lang="en-US" kern="1200">
                <a:solidFill>
                  <a:schemeClr val="tx1"/>
                </a:solidFill>
                <a:latin typeface="+mn-lt"/>
                <a:cs typeface="Poppins" pitchFamily="2" charset="77"/>
              </a:rPr>
            </a:br>
            <a:r>
              <a:rPr lang="en-US">
                <a:solidFill>
                  <a:schemeClr val="tx1"/>
                </a:solidFill>
                <a:cs typeface="Poppins" pitchFamily="2" charset="77"/>
              </a:rPr>
              <a:t>Not-for-profit corporation governed by an independent Board of Directors</a:t>
            </a:r>
            <a:br>
              <a:rPr lang="en-US" kern="1200">
                <a:solidFill>
                  <a:schemeClr val="tx1"/>
                </a:solidFill>
                <a:latin typeface="+mn-lt"/>
                <a:cs typeface="Poppins" pitchFamily="2" charset="77"/>
              </a:rPr>
            </a:br>
            <a:endParaRPr lang="en-US" kern="1200">
              <a:solidFill>
                <a:schemeClr val="tx1"/>
              </a:solidFill>
              <a:latin typeface="+mn-lt"/>
              <a:cs typeface="Poppins" pitchFamily="2" charset="77"/>
            </a:endParaRPr>
          </a:p>
        </p:txBody>
      </p:sp>
      <p:sp>
        <p:nvSpPr>
          <p:cNvPr id="44" name="Rounded Rectangle 4">
            <a:extLst>
              <a:ext uri="{FF2B5EF4-FFF2-40B4-BE49-F238E27FC236}">
                <a16:creationId xmlns:a16="http://schemas.microsoft.com/office/drawing/2014/main" id="{9F98084D-0910-3846-864E-92EEC0ABE94A}"/>
              </a:ext>
            </a:extLst>
          </p:cNvPr>
          <p:cNvSpPr txBox="1"/>
          <p:nvPr/>
        </p:nvSpPr>
        <p:spPr>
          <a:xfrm>
            <a:off x="543107" y="4096776"/>
            <a:ext cx="3009601" cy="12611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algn="ctr" defTabSz="711200">
              <a:spcBef>
                <a:spcPct val="0"/>
              </a:spcBef>
              <a:spcAft>
                <a:spcPct val="35000"/>
              </a:spcAft>
            </a:pPr>
            <a:r>
              <a:rPr lang="en-US" b="1">
                <a:solidFill>
                  <a:schemeClr val="tx1"/>
                </a:solidFill>
                <a:cs typeface="Poppins SemiBold"/>
              </a:rPr>
              <a:t>Accountable</a:t>
            </a:r>
            <a:br>
              <a:rPr lang="en-US" b="1" i="0" kern="1200">
                <a:cs typeface="Poppins SemiBold" pitchFamily="2" charset="77"/>
              </a:rPr>
            </a:br>
            <a:r>
              <a:rPr lang="en-US">
                <a:solidFill>
                  <a:schemeClr val="tx1"/>
                </a:solidFill>
                <a:cs typeface="Calibri"/>
              </a:rPr>
              <a:t>To the </a:t>
            </a:r>
            <a:r>
              <a:rPr lang="en-US">
                <a:solidFill>
                  <a:schemeClr val="tx1"/>
                </a:solidFill>
                <a:ea typeface="+mn-lt"/>
                <a:cs typeface="+mn-lt"/>
              </a:rPr>
              <a:t>Minister of Public and Business Service Delivery</a:t>
            </a:r>
            <a:r>
              <a:rPr lang="en-US">
                <a:solidFill>
                  <a:schemeClr val="tx1"/>
                </a:solidFill>
                <a:cs typeface="Calibri"/>
              </a:rPr>
              <a:t> through an Administrative Agreement </a:t>
            </a:r>
            <a:endParaRPr lang="en-US" kern="1200">
              <a:solidFill>
                <a:schemeClr val="tx1"/>
              </a:solidFill>
              <a:cs typeface="Calibri" panose="020F0502020204030204" pitchFamily="34" charset="0"/>
            </a:endParaRPr>
          </a:p>
        </p:txBody>
      </p:sp>
      <p:sp>
        <p:nvSpPr>
          <p:cNvPr id="17" name="Cross 16">
            <a:extLst>
              <a:ext uri="{FF2B5EF4-FFF2-40B4-BE49-F238E27FC236}">
                <a16:creationId xmlns:a16="http://schemas.microsoft.com/office/drawing/2014/main" id="{F3CFDB20-C0C1-2445-B3D3-84075DC81D19}"/>
              </a:ext>
            </a:extLst>
          </p:cNvPr>
          <p:cNvSpPr/>
          <p:nvPr/>
        </p:nvSpPr>
        <p:spPr>
          <a:xfrm>
            <a:off x="3552604" y="4161488"/>
            <a:ext cx="633984" cy="633984"/>
          </a:xfrm>
          <a:prstGeom prst="plus">
            <a:avLst/>
          </a:prstGeom>
          <a:solidFill>
            <a:schemeClr val="tx1">
              <a:lumMod val="50000"/>
              <a:lumOff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ross 17">
            <a:extLst>
              <a:ext uri="{FF2B5EF4-FFF2-40B4-BE49-F238E27FC236}">
                <a16:creationId xmlns:a16="http://schemas.microsoft.com/office/drawing/2014/main" id="{3CE360A4-9974-CC4D-92F4-433757ABBF52}"/>
              </a:ext>
            </a:extLst>
          </p:cNvPr>
          <p:cNvSpPr/>
          <p:nvPr/>
        </p:nvSpPr>
        <p:spPr>
          <a:xfrm>
            <a:off x="7800275" y="4177015"/>
            <a:ext cx="633984" cy="633984"/>
          </a:xfrm>
          <a:prstGeom prst="plus">
            <a:avLst/>
          </a:prstGeom>
          <a:solidFill>
            <a:schemeClr val="tx1">
              <a:lumMod val="50000"/>
              <a:lumOff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BAAB2492-0DAA-4BBE-AE77-9AE230835E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761" y="2686883"/>
            <a:ext cx="1325880" cy="1331915"/>
          </a:xfrm>
          <a:prstGeom prst="rect">
            <a:avLst/>
          </a:prstGeom>
        </p:spPr>
      </p:pic>
      <p:pic>
        <p:nvPicPr>
          <p:cNvPr id="13" name="Graphic 12">
            <a:extLst>
              <a:ext uri="{FF2B5EF4-FFF2-40B4-BE49-F238E27FC236}">
                <a16:creationId xmlns:a16="http://schemas.microsoft.com/office/drawing/2014/main" id="{E9DDD21D-AAEE-4E30-B1E1-6A68D534B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2712" y="2805425"/>
            <a:ext cx="1325880" cy="1325880"/>
          </a:xfrm>
          <a:prstGeom prst="rect">
            <a:avLst/>
          </a:prstGeom>
        </p:spPr>
      </p:pic>
      <p:pic>
        <p:nvPicPr>
          <p:cNvPr id="3" name="Graphic 2" descr="Online Network outline">
            <a:extLst>
              <a:ext uri="{FF2B5EF4-FFF2-40B4-BE49-F238E27FC236}">
                <a16:creationId xmlns:a16="http://schemas.microsoft.com/office/drawing/2014/main" id="{1F28E204-08B9-4768-9474-57942FF247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1601" y="2761649"/>
            <a:ext cx="1325880" cy="1325880"/>
          </a:xfrm>
          <a:prstGeom prst="rect">
            <a:avLst/>
          </a:prstGeom>
        </p:spPr>
      </p:pic>
      <p:sp>
        <p:nvSpPr>
          <p:cNvPr id="19" name="Rounded Rectangle 4">
            <a:extLst>
              <a:ext uri="{FF2B5EF4-FFF2-40B4-BE49-F238E27FC236}">
                <a16:creationId xmlns:a16="http://schemas.microsoft.com/office/drawing/2014/main" id="{1FD5DC66-7EDA-4CFA-A11C-549D1AEF4055}"/>
              </a:ext>
            </a:extLst>
          </p:cNvPr>
          <p:cNvSpPr txBox="1"/>
          <p:nvPr/>
        </p:nvSpPr>
        <p:spPr>
          <a:xfrm>
            <a:off x="8558241" y="4131305"/>
            <a:ext cx="3009601" cy="12611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t" anchorCtr="0">
            <a:noAutofit/>
          </a:bodyPr>
          <a:lstStyle/>
          <a:p>
            <a:pPr lvl="0" algn="ctr" defTabSz="711200">
              <a:spcBef>
                <a:spcPct val="0"/>
              </a:spcBef>
              <a:spcAft>
                <a:spcPct val="35000"/>
              </a:spcAft>
            </a:pPr>
            <a:r>
              <a:rPr lang="en-US" b="1" i="0" kern="1200">
                <a:solidFill>
                  <a:schemeClr val="tx1"/>
                </a:solidFill>
                <a:latin typeface="+mn-lt"/>
                <a:cs typeface="Poppins SemiBold" pitchFamily="2" charset="77"/>
              </a:rPr>
              <a:t>Digital Services</a:t>
            </a:r>
            <a:br>
              <a:rPr lang="en-US" kern="1200">
                <a:solidFill>
                  <a:schemeClr val="tx1"/>
                </a:solidFill>
                <a:latin typeface="+mn-lt"/>
                <a:cs typeface="Poppins" pitchFamily="2" charset="77"/>
              </a:rPr>
            </a:br>
            <a:r>
              <a:rPr lang="en-US">
                <a:solidFill>
                  <a:schemeClr val="tx1"/>
                </a:solidFill>
                <a:cs typeface="Poppins" pitchFamily="2" charset="77"/>
              </a:rPr>
              <a:t>Accessible and cost-effective services and resources</a:t>
            </a:r>
            <a:br>
              <a:rPr lang="en-US" kern="1200">
                <a:solidFill>
                  <a:schemeClr val="tx1"/>
                </a:solidFill>
                <a:latin typeface="+mn-lt"/>
                <a:cs typeface="Poppins" pitchFamily="2" charset="77"/>
              </a:rPr>
            </a:br>
            <a:endParaRPr lang="en-US" kern="1200">
              <a:solidFill>
                <a:schemeClr val="tx1"/>
              </a:solidFill>
              <a:latin typeface="+mn-lt"/>
              <a:cs typeface="Poppins" pitchFamily="2" charset="77"/>
            </a:endParaRPr>
          </a:p>
        </p:txBody>
      </p:sp>
    </p:spTree>
    <p:extLst>
      <p:ext uri="{BB962C8B-B14F-4D97-AF65-F5344CB8AC3E}">
        <p14:creationId xmlns:p14="http://schemas.microsoft.com/office/powerpoint/2010/main" val="859284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661C487E-143D-A94E-85E9-5D129DFD9649}"/>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t="7821" b="7821"/>
          <a:stretch/>
        </p:blipFill>
        <p:spPr>
          <a:xfrm>
            <a:off x="0" y="0"/>
            <a:ext cx="12192000" cy="6858000"/>
          </a:xfrm>
        </p:spPr>
      </p:pic>
      <p:sp>
        <p:nvSpPr>
          <p:cNvPr id="11" name="Rectangle 10">
            <a:extLst>
              <a:ext uri="{FF2B5EF4-FFF2-40B4-BE49-F238E27FC236}">
                <a16:creationId xmlns:a16="http://schemas.microsoft.com/office/drawing/2014/main" id="{4A9742FB-65E7-024D-8919-6E59EF8D9D49}"/>
              </a:ext>
            </a:extLst>
          </p:cNvPr>
          <p:cNvSpPr/>
          <p:nvPr/>
        </p:nvSpPr>
        <p:spPr>
          <a:xfrm>
            <a:off x="279400" y="1530063"/>
            <a:ext cx="4853427" cy="3797873"/>
          </a:xfrm>
          <a:prstGeom prst="rect">
            <a:avLst/>
          </a:prstGeom>
          <a:solidFill>
            <a:srgbClr val="1311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CD4242CD-3B23-5642-B4AB-D39047E08731}"/>
              </a:ext>
            </a:extLst>
          </p:cNvPr>
          <p:cNvSpPr>
            <a:spLocks noGrp="1"/>
          </p:cNvSpPr>
          <p:nvPr>
            <p:ph type="ctrTitle"/>
          </p:nvPr>
        </p:nvSpPr>
        <p:spPr>
          <a:xfrm>
            <a:off x="588897" y="2376220"/>
            <a:ext cx="4165978" cy="2212187"/>
          </a:xfrm>
        </p:spPr>
        <p:txBody>
          <a:bodyPr/>
          <a:lstStyle/>
          <a:p>
            <a:r>
              <a:rPr lang="en-US" sz="7200"/>
              <a:t>How CAO</a:t>
            </a:r>
            <a:br>
              <a:rPr lang="en-US" sz="7200"/>
            </a:br>
            <a:r>
              <a:rPr lang="en-US" sz="7200"/>
              <a:t>helps</a:t>
            </a:r>
          </a:p>
        </p:txBody>
      </p:sp>
      <p:sp>
        <p:nvSpPr>
          <p:cNvPr id="6" name="Footer Placeholder 5">
            <a:extLst>
              <a:ext uri="{FF2B5EF4-FFF2-40B4-BE49-F238E27FC236}">
                <a16:creationId xmlns:a16="http://schemas.microsoft.com/office/drawing/2014/main" id="{2037DBDC-089A-6A4E-A6E3-8C16FC55CA6B}"/>
              </a:ext>
            </a:extLst>
          </p:cNvPr>
          <p:cNvSpPr>
            <a:spLocks noGrp="1"/>
          </p:cNvSpPr>
          <p:nvPr>
            <p:ph type="ftr" sz="quarter" idx="11"/>
          </p:nvPr>
        </p:nvSpPr>
        <p:spPr/>
        <p:txBody>
          <a:bodyPr/>
          <a:lstStyle/>
          <a:p>
            <a:r>
              <a:rPr lang="en-US"/>
              <a:t>CAO | Engaging and empowering Ontario’s condominium communities</a:t>
            </a:r>
          </a:p>
        </p:txBody>
      </p:sp>
      <p:cxnSp>
        <p:nvCxnSpPr>
          <p:cNvPr id="12" name="Straight Connector 11">
            <a:extLst>
              <a:ext uri="{FF2B5EF4-FFF2-40B4-BE49-F238E27FC236}">
                <a16:creationId xmlns:a16="http://schemas.microsoft.com/office/drawing/2014/main" id="{7C4E8136-8411-A645-B63D-BF2DCFB9A7FB}"/>
              </a:ext>
            </a:extLst>
          </p:cNvPr>
          <p:cNvCxnSpPr>
            <a:cxnSpLocks/>
          </p:cNvCxnSpPr>
          <p:nvPr/>
        </p:nvCxnSpPr>
        <p:spPr>
          <a:xfrm>
            <a:off x="279401" y="6309995"/>
            <a:ext cx="116331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A53C85-E127-6640-8F8C-F55FD8925CAB}"/>
              </a:ext>
            </a:extLst>
          </p:cNvPr>
          <p:cNvCxnSpPr>
            <a:cxnSpLocks/>
          </p:cNvCxnSpPr>
          <p:nvPr/>
        </p:nvCxnSpPr>
        <p:spPr>
          <a:xfrm>
            <a:off x="279401" y="631863"/>
            <a:ext cx="116331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Slide Number Placeholder 8">
            <a:extLst>
              <a:ext uri="{FF2B5EF4-FFF2-40B4-BE49-F238E27FC236}">
                <a16:creationId xmlns:a16="http://schemas.microsoft.com/office/drawing/2014/main" id="{65531641-5585-6740-9054-AA1C272CF76C}"/>
              </a:ext>
            </a:extLst>
          </p:cNvPr>
          <p:cNvSpPr txBox="1">
            <a:spLocks/>
          </p:cNvSpPr>
          <p:nvPr/>
        </p:nvSpPr>
        <p:spPr>
          <a:xfrm>
            <a:off x="11660769" y="6319303"/>
            <a:ext cx="3563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29F72-C9F8-DB45-B646-75CB3A6FCF9A}" type="slidenum">
              <a:rPr lang="en-US" sz="1000" b="1" smtClean="0">
                <a:solidFill>
                  <a:schemeClr val="tx1"/>
                </a:solidFill>
                <a:cs typeface="Calibri" panose="020F0502020204030204" pitchFamily="34" charset="0"/>
              </a:rPr>
              <a:pPr/>
              <a:t>5</a:t>
            </a:fld>
            <a:endParaRPr lang="en-US" sz="1000" b="1">
              <a:solidFill>
                <a:schemeClr val="tx1"/>
              </a:solidFill>
              <a:cs typeface="Calibri" panose="020F0502020204030204" pitchFamily="34" charset="0"/>
            </a:endParaRPr>
          </a:p>
        </p:txBody>
      </p:sp>
      <p:cxnSp>
        <p:nvCxnSpPr>
          <p:cNvPr id="27" name="Straight Connector 26">
            <a:extLst>
              <a:ext uri="{FF2B5EF4-FFF2-40B4-BE49-F238E27FC236}">
                <a16:creationId xmlns:a16="http://schemas.microsoft.com/office/drawing/2014/main" id="{0B0C249C-35C4-9E44-9247-BC73DB9C3D77}"/>
              </a:ext>
            </a:extLst>
          </p:cNvPr>
          <p:cNvCxnSpPr>
            <a:cxnSpLocks/>
          </p:cNvCxnSpPr>
          <p:nvPr/>
        </p:nvCxnSpPr>
        <p:spPr>
          <a:xfrm>
            <a:off x="0" y="-13996"/>
            <a:ext cx="0" cy="69043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AF046E4-2D44-1346-A1B6-96EB9FF53904}"/>
              </a:ext>
            </a:extLst>
          </p:cNvPr>
          <p:cNvCxnSpPr>
            <a:cxnSpLocks/>
          </p:cNvCxnSpPr>
          <p:nvPr/>
        </p:nvCxnSpPr>
        <p:spPr>
          <a:xfrm>
            <a:off x="12166600" y="-13996"/>
            <a:ext cx="0" cy="69043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25F6E56-CC29-A647-B1B1-1C284CCF3074}"/>
              </a:ext>
            </a:extLst>
          </p:cNvPr>
          <p:cNvCxnSpPr>
            <a:cxnSpLocks/>
          </p:cNvCxnSpPr>
          <p:nvPr/>
        </p:nvCxnSpPr>
        <p:spPr>
          <a:xfrm flipH="1">
            <a:off x="0" y="12699"/>
            <a:ext cx="12166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80B278-848B-864E-9115-EAF45A81CD87}"/>
              </a:ext>
            </a:extLst>
          </p:cNvPr>
          <p:cNvCxnSpPr>
            <a:cxnSpLocks/>
          </p:cNvCxnSpPr>
          <p:nvPr/>
        </p:nvCxnSpPr>
        <p:spPr>
          <a:xfrm flipH="1">
            <a:off x="0" y="6845300"/>
            <a:ext cx="12166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127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on the floor&#10;&#10;Description automatically generated with medium confidence">
            <a:extLst>
              <a:ext uri="{FF2B5EF4-FFF2-40B4-BE49-F238E27FC236}">
                <a16:creationId xmlns:a16="http://schemas.microsoft.com/office/drawing/2014/main" id="{9746F5B0-8FF0-434B-A927-E267DB2DA6A2}"/>
              </a:ext>
            </a:extLst>
          </p:cNvPr>
          <p:cNvPicPr>
            <a:picLocks noGrp="1" noChangeAspect="1"/>
          </p:cNvPicPr>
          <p:nvPr>
            <p:ph type="pic" sz="quarter" idx="14"/>
          </p:nvPr>
        </p:nvPicPr>
        <p:blipFill rotWithShape="1">
          <a:blip r:embed="rId3" cstate="hqprint">
            <a:extLst>
              <a:ext uri="{28A0092B-C50C-407E-A947-70E740481C1C}">
                <a14:useLocalDpi xmlns:a14="http://schemas.microsoft.com/office/drawing/2010/main"/>
              </a:ext>
            </a:extLst>
          </a:blip>
          <a:srcRect l="25204" t="13540" r="13810" b="1623"/>
          <a:stretch/>
        </p:blipFill>
        <p:spPr>
          <a:xfrm>
            <a:off x="5991496" y="772818"/>
            <a:ext cx="5921104" cy="5488720"/>
          </a:xfrm>
        </p:spPr>
      </p:pic>
      <p:sp>
        <p:nvSpPr>
          <p:cNvPr id="3" name="Content Placeholder 2">
            <a:extLst>
              <a:ext uri="{FF2B5EF4-FFF2-40B4-BE49-F238E27FC236}">
                <a16:creationId xmlns:a16="http://schemas.microsoft.com/office/drawing/2014/main" id="{8CCE55D1-AFED-3249-AA01-CA6B1D58DC6A}"/>
              </a:ext>
            </a:extLst>
          </p:cNvPr>
          <p:cNvSpPr>
            <a:spLocks noGrp="1"/>
          </p:cNvSpPr>
          <p:nvPr>
            <p:ph idx="1"/>
          </p:nvPr>
        </p:nvSpPr>
        <p:spPr>
          <a:xfrm>
            <a:off x="279406" y="2737435"/>
            <a:ext cx="5458090" cy="2809925"/>
          </a:xfrm>
        </p:spPr>
        <p:txBody>
          <a:bodyPr/>
          <a:lstStyle/>
          <a:p>
            <a:pPr marL="296863" lvl="1" indent="-285750">
              <a:spcAft>
                <a:spcPts val="1200"/>
              </a:spcAft>
              <a:buFont typeface="Arial" panose="020B0604020202020204" pitchFamily="34" charset="0"/>
              <a:buChar char="•"/>
            </a:pPr>
            <a:r>
              <a:rPr lang="en-US" sz="2000"/>
              <a:t>Condo forms, templates, tools </a:t>
            </a:r>
          </a:p>
          <a:p>
            <a:pPr marL="296863" lvl="1" indent="-285750">
              <a:spcAft>
                <a:spcPts val="1200"/>
              </a:spcAft>
              <a:buFont typeface="Arial" panose="020B0604020202020204" pitchFamily="34" charset="0"/>
              <a:buChar char="•"/>
            </a:pPr>
            <a:r>
              <a:rPr lang="en-US" sz="2000"/>
              <a:t>Condo Returns and Public Registry </a:t>
            </a:r>
          </a:p>
          <a:p>
            <a:pPr marL="296863" lvl="1" indent="-285750">
              <a:spcAft>
                <a:spcPts val="1200"/>
              </a:spcAft>
              <a:buFont typeface="Arial" panose="020B0604020202020204" pitchFamily="34" charset="0"/>
              <a:buChar char="•"/>
            </a:pPr>
            <a:r>
              <a:rPr lang="en-US" sz="2000"/>
              <a:t>Support from Information Services Team</a:t>
            </a:r>
          </a:p>
          <a:p>
            <a:pPr marL="296863" lvl="1" indent="-285750">
              <a:spcAft>
                <a:spcPts val="1200"/>
              </a:spcAft>
              <a:buFont typeface="Arial" panose="020B0604020202020204" pitchFamily="34" charset="0"/>
              <a:buChar char="•"/>
            </a:pPr>
            <a:r>
              <a:rPr lang="en-US" sz="2000"/>
              <a:t>Guides for buyers, landlords, owners, tenants and more, to support condominium living</a:t>
            </a:r>
          </a:p>
        </p:txBody>
      </p:sp>
      <p:sp>
        <p:nvSpPr>
          <p:cNvPr id="5" name="Title 4">
            <a:extLst>
              <a:ext uri="{FF2B5EF4-FFF2-40B4-BE49-F238E27FC236}">
                <a16:creationId xmlns:a16="http://schemas.microsoft.com/office/drawing/2014/main" id="{13A5F43C-EEA2-2A47-AFAA-F0D6A30C0D8B}"/>
              </a:ext>
            </a:extLst>
          </p:cNvPr>
          <p:cNvSpPr>
            <a:spLocks noGrp="1"/>
          </p:cNvSpPr>
          <p:nvPr>
            <p:ph type="title"/>
          </p:nvPr>
        </p:nvSpPr>
        <p:spPr>
          <a:xfrm>
            <a:off x="311206" y="1044323"/>
            <a:ext cx="5458090" cy="1222888"/>
          </a:xfrm>
        </p:spPr>
        <p:txBody>
          <a:bodyPr/>
          <a:lstStyle/>
          <a:p>
            <a:r>
              <a:rPr lang="en-US" sz="6000"/>
              <a:t>Information &amp;</a:t>
            </a:r>
            <a:br>
              <a:rPr lang="en-US" sz="6000"/>
            </a:br>
            <a:r>
              <a:rPr lang="en-US" sz="6000"/>
              <a:t>resources</a:t>
            </a:r>
          </a:p>
        </p:txBody>
      </p:sp>
      <p:sp>
        <p:nvSpPr>
          <p:cNvPr id="6" name="Footer Placeholder 5">
            <a:extLst>
              <a:ext uri="{FF2B5EF4-FFF2-40B4-BE49-F238E27FC236}">
                <a16:creationId xmlns:a16="http://schemas.microsoft.com/office/drawing/2014/main" id="{56825E03-2595-AC4E-9ACB-B893976A3AF5}"/>
              </a:ext>
            </a:extLst>
          </p:cNvPr>
          <p:cNvSpPr>
            <a:spLocks noGrp="1"/>
          </p:cNvSpPr>
          <p:nvPr>
            <p:ph type="ftr" sz="quarter" idx="11"/>
          </p:nvPr>
        </p:nvSpPr>
        <p:spPr/>
        <p:txBody>
          <a:bodyPr/>
          <a:lstStyle/>
          <a:p>
            <a:r>
              <a:rPr lang="en-US"/>
              <a:t>CAO | Engaging and empowering Ontario’s condominium communities</a:t>
            </a:r>
          </a:p>
        </p:txBody>
      </p:sp>
      <p:sp>
        <p:nvSpPr>
          <p:cNvPr id="7" name="Text Placeholder 6">
            <a:extLst>
              <a:ext uri="{FF2B5EF4-FFF2-40B4-BE49-F238E27FC236}">
                <a16:creationId xmlns:a16="http://schemas.microsoft.com/office/drawing/2014/main" id="{D4844588-E1AA-434F-8E3E-3BE3DE030931}"/>
              </a:ext>
            </a:extLst>
          </p:cNvPr>
          <p:cNvSpPr>
            <a:spLocks noGrp="1"/>
          </p:cNvSpPr>
          <p:nvPr>
            <p:ph type="body" sz="quarter" idx="12"/>
          </p:nvPr>
        </p:nvSpPr>
        <p:spPr/>
        <p:txBody>
          <a:bodyPr/>
          <a:lstStyle/>
          <a:p>
            <a:r>
              <a:rPr lang="en-US"/>
              <a:t>How CAO helps</a:t>
            </a:r>
          </a:p>
        </p:txBody>
      </p:sp>
    </p:spTree>
    <p:extLst>
      <p:ext uri="{BB962C8B-B14F-4D97-AF65-F5344CB8AC3E}">
        <p14:creationId xmlns:p14="http://schemas.microsoft.com/office/powerpoint/2010/main" val="4203203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indoor, wall&#10;&#10;Description automatically generated">
            <a:extLst>
              <a:ext uri="{FF2B5EF4-FFF2-40B4-BE49-F238E27FC236}">
                <a16:creationId xmlns:a16="http://schemas.microsoft.com/office/drawing/2014/main" id="{72DAE9B1-0930-3C4E-A138-3BC7AB87B8F9}"/>
              </a:ext>
            </a:extLst>
          </p:cNvPr>
          <p:cNvPicPr>
            <a:picLocks noGrp="1" noChangeAspect="1"/>
          </p:cNvPicPr>
          <p:nvPr>
            <p:ph type="pic" sz="quarter" idx="14"/>
          </p:nvPr>
        </p:nvPicPr>
        <p:blipFill rotWithShape="1">
          <a:blip r:embed="rId3" cstate="hqprint">
            <a:extLst>
              <a:ext uri="{28A0092B-C50C-407E-A947-70E740481C1C}">
                <a14:useLocalDpi xmlns:a14="http://schemas.microsoft.com/office/drawing/2010/main"/>
              </a:ext>
            </a:extLst>
          </a:blip>
          <a:srcRect l="7492" t="36754" r="4168" b="8768"/>
          <a:stretch/>
        </p:blipFill>
        <p:spPr>
          <a:xfrm>
            <a:off x="5991496" y="772818"/>
            <a:ext cx="5921104" cy="5488720"/>
          </a:xfrm>
        </p:spPr>
      </p:pic>
      <p:sp>
        <p:nvSpPr>
          <p:cNvPr id="3" name="Content Placeholder 2">
            <a:extLst>
              <a:ext uri="{FF2B5EF4-FFF2-40B4-BE49-F238E27FC236}">
                <a16:creationId xmlns:a16="http://schemas.microsoft.com/office/drawing/2014/main" id="{8CCE55D1-AFED-3249-AA01-CA6B1D58DC6A}"/>
              </a:ext>
            </a:extLst>
          </p:cNvPr>
          <p:cNvSpPr>
            <a:spLocks noGrp="1"/>
          </p:cNvSpPr>
          <p:nvPr>
            <p:ph idx="1"/>
          </p:nvPr>
        </p:nvSpPr>
        <p:spPr>
          <a:xfrm>
            <a:off x="279407" y="1932649"/>
            <a:ext cx="5521256" cy="3169057"/>
          </a:xfrm>
        </p:spPr>
        <p:txBody>
          <a:bodyPr/>
          <a:lstStyle/>
          <a:p>
            <a:pPr marL="296863" lvl="1" indent="-285750">
              <a:spcAft>
                <a:spcPts val="1200"/>
              </a:spcAft>
              <a:buFont typeface="Arial" panose="020B0604020202020204" pitchFamily="34" charset="0"/>
              <a:buChar char="•"/>
            </a:pPr>
            <a:r>
              <a:rPr lang="en-US" sz="2000"/>
              <a:t>Director training available to anyone online at no additional cost </a:t>
            </a:r>
          </a:p>
          <a:p>
            <a:pPr marL="296863" lvl="1" indent="-285750">
              <a:spcAft>
                <a:spcPts val="1200"/>
              </a:spcAft>
              <a:buFont typeface="Arial" panose="020B0604020202020204" pitchFamily="34" charset="0"/>
              <a:buChar char="•"/>
            </a:pPr>
            <a:r>
              <a:rPr lang="en-US" sz="2000"/>
              <a:t>Mandatory for directors </a:t>
            </a:r>
          </a:p>
          <a:p>
            <a:pPr marL="296863" lvl="1" indent="-285750">
              <a:spcAft>
                <a:spcPts val="1200"/>
              </a:spcAft>
              <a:buFont typeface="Arial" panose="020B0604020202020204" pitchFamily="34" charset="0"/>
              <a:buChar char="•"/>
            </a:pPr>
            <a:r>
              <a:rPr lang="en-US" sz="2000"/>
              <a:t>Study at your own pace with no exams</a:t>
            </a:r>
          </a:p>
          <a:p>
            <a:pPr marL="296863" lvl="1" indent="-285750">
              <a:spcAft>
                <a:spcPts val="1200"/>
              </a:spcAft>
              <a:buFont typeface="Arial" panose="020B0604020202020204" pitchFamily="34" charset="0"/>
              <a:buChar char="•"/>
            </a:pPr>
            <a:r>
              <a:rPr lang="en-US" sz="2000"/>
              <a:t>Advanced training available on key topics</a:t>
            </a:r>
          </a:p>
        </p:txBody>
      </p:sp>
      <p:sp>
        <p:nvSpPr>
          <p:cNvPr id="5" name="Title 4">
            <a:extLst>
              <a:ext uri="{FF2B5EF4-FFF2-40B4-BE49-F238E27FC236}">
                <a16:creationId xmlns:a16="http://schemas.microsoft.com/office/drawing/2014/main" id="{13A5F43C-EEA2-2A47-AFAA-F0D6A30C0D8B}"/>
              </a:ext>
            </a:extLst>
          </p:cNvPr>
          <p:cNvSpPr>
            <a:spLocks noGrp="1"/>
          </p:cNvSpPr>
          <p:nvPr>
            <p:ph type="title"/>
          </p:nvPr>
        </p:nvSpPr>
        <p:spPr>
          <a:xfrm>
            <a:off x="311206" y="1044323"/>
            <a:ext cx="5458090" cy="577213"/>
          </a:xfrm>
        </p:spPr>
        <p:txBody>
          <a:bodyPr/>
          <a:lstStyle/>
          <a:p>
            <a:r>
              <a:rPr lang="en-CA" sz="6000"/>
              <a:t>Education</a:t>
            </a:r>
          </a:p>
        </p:txBody>
      </p:sp>
      <p:sp>
        <p:nvSpPr>
          <p:cNvPr id="6" name="Footer Placeholder 5">
            <a:extLst>
              <a:ext uri="{FF2B5EF4-FFF2-40B4-BE49-F238E27FC236}">
                <a16:creationId xmlns:a16="http://schemas.microsoft.com/office/drawing/2014/main" id="{56825E03-2595-AC4E-9ACB-B893976A3AF5}"/>
              </a:ext>
            </a:extLst>
          </p:cNvPr>
          <p:cNvSpPr>
            <a:spLocks noGrp="1"/>
          </p:cNvSpPr>
          <p:nvPr>
            <p:ph type="ftr" sz="quarter" idx="11"/>
          </p:nvPr>
        </p:nvSpPr>
        <p:spPr/>
        <p:txBody>
          <a:bodyPr/>
          <a:lstStyle/>
          <a:p>
            <a:r>
              <a:rPr lang="en-US"/>
              <a:t>CAO | Engaging and empowering Ontario’s condominium communities</a:t>
            </a:r>
          </a:p>
        </p:txBody>
      </p:sp>
      <p:sp>
        <p:nvSpPr>
          <p:cNvPr id="7" name="Text Placeholder 6">
            <a:extLst>
              <a:ext uri="{FF2B5EF4-FFF2-40B4-BE49-F238E27FC236}">
                <a16:creationId xmlns:a16="http://schemas.microsoft.com/office/drawing/2014/main" id="{D4844588-E1AA-434F-8E3E-3BE3DE030931}"/>
              </a:ext>
            </a:extLst>
          </p:cNvPr>
          <p:cNvSpPr>
            <a:spLocks noGrp="1"/>
          </p:cNvSpPr>
          <p:nvPr>
            <p:ph type="body" sz="quarter" idx="12"/>
          </p:nvPr>
        </p:nvSpPr>
        <p:spPr/>
        <p:txBody>
          <a:bodyPr/>
          <a:lstStyle/>
          <a:p>
            <a:r>
              <a:rPr lang="en-US"/>
              <a:t>How CAO helps</a:t>
            </a:r>
          </a:p>
        </p:txBody>
      </p:sp>
    </p:spTree>
    <p:extLst>
      <p:ext uri="{BB962C8B-B14F-4D97-AF65-F5344CB8AC3E}">
        <p14:creationId xmlns:p14="http://schemas.microsoft.com/office/powerpoint/2010/main" val="3073134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wall, indoor, standing&#10;&#10;Description automatically generated">
            <a:extLst>
              <a:ext uri="{FF2B5EF4-FFF2-40B4-BE49-F238E27FC236}">
                <a16:creationId xmlns:a16="http://schemas.microsoft.com/office/drawing/2014/main" id="{2DE117A4-F0AC-A848-8AA7-73DC62B15EA7}"/>
              </a:ext>
            </a:extLst>
          </p:cNvPr>
          <p:cNvPicPr>
            <a:picLocks noGrp="1" noChangeAspect="1"/>
          </p:cNvPicPr>
          <p:nvPr>
            <p:ph type="pic" sz="quarter" idx="14"/>
          </p:nvPr>
        </p:nvPicPr>
        <p:blipFill rotWithShape="1">
          <a:blip r:embed="rId3" cstate="hqprint">
            <a:extLst>
              <a:ext uri="{28A0092B-C50C-407E-A947-70E740481C1C}">
                <a14:useLocalDpi xmlns:a14="http://schemas.microsoft.com/office/drawing/2010/main"/>
              </a:ext>
            </a:extLst>
          </a:blip>
          <a:srcRect l="16431" r="11636"/>
          <a:stretch/>
        </p:blipFill>
        <p:spPr>
          <a:xfrm>
            <a:off x="5991496" y="772818"/>
            <a:ext cx="5921104" cy="5488720"/>
          </a:xfrm>
        </p:spPr>
      </p:pic>
      <p:sp>
        <p:nvSpPr>
          <p:cNvPr id="3" name="Content Placeholder 2">
            <a:extLst>
              <a:ext uri="{FF2B5EF4-FFF2-40B4-BE49-F238E27FC236}">
                <a16:creationId xmlns:a16="http://schemas.microsoft.com/office/drawing/2014/main" id="{8CCE55D1-AFED-3249-AA01-CA6B1D58DC6A}"/>
              </a:ext>
            </a:extLst>
          </p:cNvPr>
          <p:cNvSpPr>
            <a:spLocks noGrp="1"/>
          </p:cNvSpPr>
          <p:nvPr>
            <p:ph idx="1"/>
          </p:nvPr>
        </p:nvSpPr>
        <p:spPr>
          <a:xfrm>
            <a:off x="279408" y="2663701"/>
            <a:ext cx="5365488" cy="3732045"/>
          </a:xfrm>
        </p:spPr>
        <p:txBody>
          <a:bodyPr/>
          <a:lstStyle/>
          <a:p>
            <a:pPr>
              <a:spcAft>
                <a:spcPts val="1200"/>
              </a:spcAft>
            </a:pPr>
            <a:r>
              <a:rPr lang="en-US" sz="1900"/>
              <a:t>Guided steps to common issues</a:t>
            </a:r>
          </a:p>
          <a:p>
            <a:pPr marL="296863" lvl="1" indent="-285750">
              <a:spcAft>
                <a:spcPts val="1200"/>
              </a:spcAft>
              <a:buFont typeface="Arial" panose="020B0604020202020204" pitchFamily="34" charset="0"/>
              <a:buChar char="•"/>
            </a:pPr>
            <a:r>
              <a:rPr lang="en-US" sz="1900"/>
              <a:t>Helpful material for communities to resolve issues early</a:t>
            </a:r>
          </a:p>
          <a:p>
            <a:pPr marL="296863" lvl="1" indent="-285750">
              <a:spcAft>
                <a:spcPts val="1200"/>
              </a:spcAft>
              <a:buFont typeface="Arial" panose="020B0604020202020204" pitchFamily="34" charset="0"/>
              <a:buChar char="•"/>
            </a:pPr>
            <a:r>
              <a:rPr lang="en-US" sz="1900"/>
              <a:t>Information, tools and templates to guide dispute resolution between condo community members </a:t>
            </a:r>
          </a:p>
          <a:p>
            <a:pPr marL="296863" lvl="1" indent="-285750">
              <a:spcAft>
                <a:spcPts val="1200"/>
              </a:spcAft>
              <a:buFont typeface="Arial" panose="020B0604020202020204" pitchFamily="34" charset="0"/>
              <a:buChar char="•"/>
            </a:pPr>
            <a:r>
              <a:rPr lang="en-US" sz="1900"/>
              <a:t>Covers the most common issues including parking, storage, pets, noise, </a:t>
            </a:r>
            <a:r>
              <a:rPr lang="en-US" sz="1900" err="1"/>
              <a:t>odour</a:t>
            </a:r>
            <a:r>
              <a:rPr lang="en-US" sz="1900"/>
              <a:t>, records and more</a:t>
            </a:r>
          </a:p>
        </p:txBody>
      </p:sp>
      <p:sp>
        <p:nvSpPr>
          <p:cNvPr id="5" name="Title 4">
            <a:extLst>
              <a:ext uri="{FF2B5EF4-FFF2-40B4-BE49-F238E27FC236}">
                <a16:creationId xmlns:a16="http://schemas.microsoft.com/office/drawing/2014/main" id="{13A5F43C-EEA2-2A47-AFAA-F0D6A30C0D8B}"/>
              </a:ext>
            </a:extLst>
          </p:cNvPr>
          <p:cNvSpPr>
            <a:spLocks noGrp="1"/>
          </p:cNvSpPr>
          <p:nvPr>
            <p:ph type="title"/>
          </p:nvPr>
        </p:nvSpPr>
        <p:spPr>
          <a:xfrm>
            <a:off x="311206" y="1044323"/>
            <a:ext cx="5458090" cy="1442846"/>
          </a:xfrm>
        </p:spPr>
        <p:txBody>
          <a:bodyPr/>
          <a:lstStyle/>
          <a:p>
            <a:r>
              <a:rPr lang="en-US" sz="6000"/>
              <a:t>Issue &amp; dispute resolution</a:t>
            </a:r>
          </a:p>
        </p:txBody>
      </p:sp>
      <p:sp>
        <p:nvSpPr>
          <p:cNvPr id="6" name="Footer Placeholder 5">
            <a:extLst>
              <a:ext uri="{FF2B5EF4-FFF2-40B4-BE49-F238E27FC236}">
                <a16:creationId xmlns:a16="http://schemas.microsoft.com/office/drawing/2014/main" id="{56825E03-2595-AC4E-9ACB-B893976A3AF5}"/>
              </a:ext>
            </a:extLst>
          </p:cNvPr>
          <p:cNvSpPr>
            <a:spLocks noGrp="1"/>
          </p:cNvSpPr>
          <p:nvPr>
            <p:ph type="ftr" sz="quarter" idx="11"/>
          </p:nvPr>
        </p:nvSpPr>
        <p:spPr/>
        <p:txBody>
          <a:bodyPr/>
          <a:lstStyle/>
          <a:p>
            <a:r>
              <a:rPr lang="en-US"/>
              <a:t>CAO | Engaging and empowering Ontario’s condominium communities</a:t>
            </a:r>
          </a:p>
        </p:txBody>
      </p:sp>
      <p:sp>
        <p:nvSpPr>
          <p:cNvPr id="7" name="Text Placeholder 6">
            <a:extLst>
              <a:ext uri="{FF2B5EF4-FFF2-40B4-BE49-F238E27FC236}">
                <a16:creationId xmlns:a16="http://schemas.microsoft.com/office/drawing/2014/main" id="{D4844588-E1AA-434F-8E3E-3BE3DE030931}"/>
              </a:ext>
            </a:extLst>
          </p:cNvPr>
          <p:cNvSpPr>
            <a:spLocks noGrp="1"/>
          </p:cNvSpPr>
          <p:nvPr>
            <p:ph type="body" sz="quarter" idx="12"/>
          </p:nvPr>
        </p:nvSpPr>
        <p:spPr/>
        <p:txBody>
          <a:bodyPr/>
          <a:lstStyle/>
          <a:p>
            <a:r>
              <a:rPr lang="en-US"/>
              <a:t>How CAO helps</a:t>
            </a:r>
          </a:p>
        </p:txBody>
      </p:sp>
    </p:spTree>
    <p:extLst>
      <p:ext uri="{BB962C8B-B14F-4D97-AF65-F5344CB8AC3E}">
        <p14:creationId xmlns:p14="http://schemas.microsoft.com/office/powerpoint/2010/main" val="426986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CE55D1-AFED-3249-AA01-CA6B1D58DC6A}"/>
              </a:ext>
            </a:extLst>
          </p:cNvPr>
          <p:cNvSpPr>
            <a:spLocks noGrp="1"/>
          </p:cNvSpPr>
          <p:nvPr>
            <p:ph idx="1"/>
          </p:nvPr>
        </p:nvSpPr>
        <p:spPr>
          <a:xfrm>
            <a:off x="279408" y="2663701"/>
            <a:ext cx="5365488" cy="3732045"/>
          </a:xfrm>
        </p:spPr>
        <p:txBody>
          <a:bodyPr/>
          <a:lstStyle/>
          <a:p>
            <a:pPr>
              <a:spcAft>
                <a:spcPts val="1200"/>
              </a:spcAft>
            </a:pPr>
            <a:r>
              <a:rPr lang="en-US" sz="1900"/>
              <a:t>Condominium Authority Tribunal (CAT)</a:t>
            </a:r>
          </a:p>
          <a:p>
            <a:pPr marL="296863" lvl="1" indent="-285750">
              <a:spcAft>
                <a:spcPts val="1200"/>
              </a:spcAft>
              <a:buFont typeface="Arial" panose="020B0604020202020204" pitchFamily="34" charset="0"/>
              <a:buChar char="•"/>
            </a:pPr>
            <a:r>
              <a:rPr lang="en-US" sz="1900"/>
              <a:t>Canada’s first fully online tribunal</a:t>
            </a:r>
          </a:p>
          <a:p>
            <a:pPr marL="296863" lvl="1" indent="-285750">
              <a:spcAft>
                <a:spcPts val="1200"/>
              </a:spcAft>
              <a:buFont typeface="Arial" panose="020B0604020202020204" pitchFamily="34" charset="0"/>
              <a:buChar char="•"/>
            </a:pPr>
            <a:r>
              <a:rPr lang="en-US" sz="1900"/>
              <a:t>Available 24 hours a day</a:t>
            </a:r>
          </a:p>
          <a:p>
            <a:pPr marL="296863" lvl="1" indent="-285750">
              <a:spcAft>
                <a:spcPts val="1200"/>
              </a:spcAft>
              <a:buFont typeface="Arial" panose="020B0604020202020204" pitchFamily="34" charset="0"/>
              <a:buChar char="•"/>
            </a:pPr>
            <a:r>
              <a:rPr lang="en-US" sz="1900"/>
              <a:t>Save time and costs compared to in-person proceedings</a:t>
            </a:r>
          </a:p>
          <a:p>
            <a:pPr marL="296863" lvl="1" indent="-285750">
              <a:spcAft>
                <a:spcPts val="1200"/>
              </a:spcAft>
              <a:buFont typeface="Arial" panose="020B0604020202020204" pitchFamily="34" charset="0"/>
              <a:buChar char="•"/>
            </a:pPr>
            <a:r>
              <a:rPr lang="en-US" sz="1900"/>
              <a:t>Decisions are publicly available on CAO’s website </a:t>
            </a:r>
          </a:p>
          <a:p>
            <a:pPr marL="296863" lvl="1" indent="-285750">
              <a:spcAft>
                <a:spcPts val="1200"/>
              </a:spcAft>
              <a:buFont typeface="Arial" panose="020B0604020202020204" pitchFamily="34" charset="0"/>
              <a:buChar char="•"/>
            </a:pPr>
            <a:endParaRPr lang="en-US" sz="1900"/>
          </a:p>
        </p:txBody>
      </p:sp>
      <p:sp>
        <p:nvSpPr>
          <p:cNvPr id="5" name="Title 4">
            <a:extLst>
              <a:ext uri="{FF2B5EF4-FFF2-40B4-BE49-F238E27FC236}">
                <a16:creationId xmlns:a16="http://schemas.microsoft.com/office/drawing/2014/main" id="{13A5F43C-EEA2-2A47-AFAA-F0D6A30C0D8B}"/>
              </a:ext>
            </a:extLst>
          </p:cNvPr>
          <p:cNvSpPr>
            <a:spLocks noGrp="1"/>
          </p:cNvSpPr>
          <p:nvPr>
            <p:ph type="title"/>
          </p:nvPr>
        </p:nvSpPr>
        <p:spPr>
          <a:xfrm>
            <a:off x="311206" y="1044323"/>
            <a:ext cx="5458090" cy="1442846"/>
          </a:xfrm>
        </p:spPr>
        <p:txBody>
          <a:bodyPr/>
          <a:lstStyle/>
          <a:p>
            <a:r>
              <a:rPr lang="en-US" sz="6000"/>
              <a:t>Issue &amp; dispute resolution</a:t>
            </a:r>
          </a:p>
        </p:txBody>
      </p:sp>
      <p:sp>
        <p:nvSpPr>
          <p:cNvPr id="6" name="Footer Placeholder 5">
            <a:extLst>
              <a:ext uri="{FF2B5EF4-FFF2-40B4-BE49-F238E27FC236}">
                <a16:creationId xmlns:a16="http://schemas.microsoft.com/office/drawing/2014/main" id="{56825E03-2595-AC4E-9ACB-B893976A3AF5}"/>
              </a:ext>
            </a:extLst>
          </p:cNvPr>
          <p:cNvSpPr>
            <a:spLocks noGrp="1"/>
          </p:cNvSpPr>
          <p:nvPr>
            <p:ph type="ftr" sz="quarter" idx="11"/>
          </p:nvPr>
        </p:nvSpPr>
        <p:spPr/>
        <p:txBody>
          <a:bodyPr/>
          <a:lstStyle/>
          <a:p>
            <a:r>
              <a:rPr lang="en-US"/>
              <a:t>CAO | Engaging and empowering Ontario’s condominium communities</a:t>
            </a:r>
          </a:p>
        </p:txBody>
      </p:sp>
      <p:sp>
        <p:nvSpPr>
          <p:cNvPr id="7" name="Text Placeholder 6">
            <a:extLst>
              <a:ext uri="{FF2B5EF4-FFF2-40B4-BE49-F238E27FC236}">
                <a16:creationId xmlns:a16="http://schemas.microsoft.com/office/drawing/2014/main" id="{D4844588-E1AA-434F-8E3E-3BE3DE030931}"/>
              </a:ext>
            </a:extLst>
          </p:cNvPr>
          <p:cNvSpPr>
            <a:spLocks noGrp="1"/>
          </p:cNvSpPr>
          <p:nvPr>
            <p:ph type="body" sz="quarter" idx="12"/>
          </p:nvPr>
        </p:nvSpPr>
        <p:spPr/>
        <p:txBody>
          <a:bodyPr/>
          <a:lstStyle/>
          <a:p>
            <a:r>
              <a:rPr lang="en-US"/>
              <a:t>How CAO helps</a:t>
            </a:r>
          </a:p>
        </p:txBody>
      </p:sp>
      <p:graphicFrame>
        <p:nvGraphicFramePr>
          <p:cNvPr id="8" name="Diagram 7">
            <a:extLst>
              <a:ext uri="{FF2B5EF4-FFF2-40B4-BE49-F238E27FC236}">
                <a16:creationId xmlns:a16="http://schemas.microsoft.com/office/drawing/2014/main" id="{BD3E9379-2453-4B01-BE06-45B8C1362E4E}"/>
              </a:ext>
            </a:extLst>
          </p:cNvPr>
          <p:cNvGraphicFramePr/>
          <p:nvPr>
            <p:extLst>
              <p:ext uri="{D42A27DB-BD31-4B8C-83A1-F6EECF244321}">
                <p14:modId xmlns:p14="http://schemas.microsoft.com/office/powerpoint/2010/main" val="1978918958"/>
              </p:ext>
            </p:extLst>
          </p:nvPr>
        </p:nvGraphicFramePr>
        <p:xfrm>
          <a:off x="6364514" y="1179804"/>
          <a:ext cx="5113370" cy="452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A4FAF79D-03D4-4FA8-8023-FE61BC58E46C}"/>
              </a:ext>
            </a:extLst>
          </p:cNvPr>
          <p:cNvSpPr txBox="1">
            <a:spLocks/>
          </p:cNvSpPr>
          <p:nvPr/>
        </p:nvSpPr>
        <p:spPr>
          <a:xfrm>
            <a:off x="6801404" y="5944104"/>
            <a:ext cx="4239590" cy="21126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spcAft>
                <a:spcPts val="600"/>
              </a:spcAft>
            </a:pPr>
            <a:r>
              <a:rPr lang="en-CA" sz="1600">
                <a:solidFill>
                  <a:schemeClr val="bg1">
                    <a:lumMod val="50000"/>
                  </a:schemeClr>
                </a:solidFill>
                <a:latin typeface="Arial" panose="020B0604020202020204" pitchFamily="34" charset="0"/>
                <a:cs typeface="Arial" panose="020B0604020202020204" pitchFamily="34" charset="0"/>
              </a:rPr>
              <a:t>Total cost for all three stages: $200</a:t>
            </a:r>
            <a:endParaRPr lang="en-CA" sz="2000">
              <a:solidFill>
                <a:schemeClr val="bg1">
                  <a:lumMod val="50000"/>
                </a:schemeClr>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2D179648-CA97-43E7-A116-1CFC89A47A74}"/>
              </a:ext>
            </a:extLst>
          </p:cNvPr>
          <p:cNvSpPr txBox="1">
            <a:spLocks/>
          </p:cNvSpPr>
          <p:nvPr/>
        </p:nvSpPr>
        <p:spPr>
          <a:xfrm>
            <a:off x="6801404" y="728162"/>
            <a:ext cx="4239590" cy="21126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spcAft>
                <a:spcPts val="600"/>
              </a:spcAft>
            </a:pPr>
            <a:r>
              <a:rPr lang="en-CA" sz="1600" b="1">
                <a:latin typeface="Arial" panose="020B0604020202020204" pitchFamily="34" charset="0"/>
                <a:cs typeface="Arial" panose="020B0604020202020204" pitchFamily="34" charset="0"/>
              </a:rPr>
              <a:t>Three-stage process:</a:t>
            </a:r>
            <a:endParaRPr lang="en-CA" sz="200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CB224D8D-8E4B-4DE2-94D0-E6C9CC8A6B3B}"/>
              </a:ext>
            </a:extLst>
          </p:cNvPr>
          <p:cNvGrpSpPr/>
          <p:nvPr/>
        </p:nvGrpSpPr>
        <p:grpSpPr>
          <a:xfrm rot="5400000">
            <a:off x="8710887" y="2356625"/>
            <a:ext cx="420624" cy="512064"/>
            <a:chOff x="7533025" y="1285238"/>
            <a:chExt cx="637946" cy="746277"/>
          </a:xfrm>
        </p:grpSpPr>
        <p:sp>
          <p:nvSpPr>
            <p:cNvPr id="13" name="Right Arrow 39">
              <a:extLst>
                <a:ext uri="{FF2B5EF4-FFF2-40B4-BE49-F238E27FC236}">
                  <a16:creationId xmlns:a16="http://schemas.microsoft.com/office/drawing/2014/main" id="{D880015E-3CAD-452E-814F-25D06127A13B}"/>
                </a:ext>
              </a:extLst>
            </p:cNvPr>
            <p:cNvSpPr/>
            <p:nvPr/>
          </p:nvSpPr>
          <p:spPr>
            <a:xfrm>
              <a:off x="7533025" y="1285238"/>
              <a:ext cx="637946" cy="746277"/>
            </a:xfrm>
            <a:prstGeom prst="rightArrow">
              <a:avLst>
                <a:gd name="adj1" fmla="val 60000"/>
                <a:gd name="adj2" fmla="val 50000"/>
              </a:avLst>
            </a:prstGeom>
            <a:solidFill>
              <a:schemeClr val="tx1">
                <a:lumMod val="50000"/>
                <a:lumOff val="50000"/>
                <a:alpha val="12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4" name="Right Arrow 4">
              <a:extLst>
                <a:ext uri="{FF2B5EF4-FFF2-40B4-BE49-F238E27FC236}">
                  <a16:creationId xmlns:a16="http://schemas.microsoft.com/office/drawing/2014/main" id="{4AD3B283-93B9-4E37-A222-0B748B52E0A1}"/>
                </a:ext>
              </a:extLst>
            </p:cNvPr>
            <p:cNvSpPr txBox="1"/>
            <p:nvPr/>
          </p:nvSpPr>
          <p:spPr>
            <a:xfrm>
              <a:off x="7533025" y="1434493"/>
              <a:ext cx="446562" cy="447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p:txBody>
        </p:sp>
      </p:grpSp>
      <p:grpSp>
        <p:nvGrpSpPr>
          <p:cNvPr id="15" name="Group 14">
            <a:extLst>
              <a:ext uri="{FF2B5EF4-FFF2-40B4-BE49-F238E27FC236}">
                <a16:creationId xmlns:a16="http://schemas.microsoft.com/office/drawing/2014/main" id="{C5A8A9DD-F426-4E8B-929C-99938DE198FC}"/>
              </a:ext>
            </a:extLst>
          </p:cNvPr>
          <p:cNvGrpSpPr/>
          <p:nvPr/>
        </p:nvGrpSpPr>
        <p:grpSpPr>
          <a:xfrm rot="5400000">
            <a:off x="8710887" y="4063379"/>
            <a:ext cx="420624" cy="512064"/>
            <a:chOff x="7533025" y="1285238"/>
            <a:chExt cx="637946" cy="746277"/>
          </a:xfrm>
        </p:grpSpPr>
        <p:sp>
          <p:nvSpPr>
            <p:cNvPr id="16" name="Right Arrow 39">
              <a:extLst>
                <a:ext uri="{FF2B5EF4-FFF2-40B4-BE49-F238E27FC236}">
                  <a16:creationId xmlns:a16="http://schemas.microsoft.com/office/drawing/2014/main" id="{53EA2E3E-89B7-4DE9-833B-487BBA7A3CDD}"/>
                </a:ext>
              </a:extLst>
            </p:cNvPr>
            <p:cNvSpPr/>
            <p:nvPr/>
          </p:nvSpPr>
          <p:spPr>
            <a:xfrm>
              <a:off x="7533025" y="1285238"/>
              <a:ext cx="637946" cy="746277"/>
            </a:xfrm>
            <a:prstGeom prst="rightArrow">
              <a:avLst>
                <a:gd name="adj1" fmla="val 60000"/>
                <a:gd name="adj2" fmla="val 50000"/>
              </a:avLst>
            </a:prstGeom>
            <a:solidFill>
              <a:schemeClr val="tx1">
                <a:lumMod val="50000"/>
                <a:lumOff val="50000"/>
                <a:alpha val="12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7" name="Right Arrow 4">
              <a:extLst>
                <a:ext uri="{FF2B5EF4-FFF2-40B4-BE49-F238E27FC236}">
                  <a16:creationId xmlns:a16="http://schemas.microsoft.com/office/drawing/2014/main" id="{AC0E8336-8C22-4D0F-B351-571D67F1E0A5}"/>
                </a:ext>
              </a:extLst>
            </p:cNvPr>
            <p:cNvSpPr txBox="1"/>
            <p:nvPr/>
          </p:nvSpPr>
          <p:spPr>
            <a:xfrm>
              <a:off x="7533025" y="1434493"/>
              <a:ext cx="446562" cy="447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p:txBody>
        </p:sp>
      </p:grpSp>
    </p:spTree>
    <p:extLst>
      <p:ext uri="{BB962C8B-B14F-4D97-AF65-F5344CB8AC3E}">
        <p14:creationId xmlns:p14="http://schemas.microsoft.com/office/powerpoint/2010/main" val="760972171"/>
      </p:ext>
    </p:extLst>
  </p:cSld>
  <p:clrMapOvr>
    <a:masterClrMapping/>
  </p:clrMapOvr>
</p:sld>
</file>

<file path=ppt/theme/theme1.xml><?xml version="1.0" encoding="utf-8"?>
<a:theme xmlns:a="http://schemas.openxmlformats.org/drawingml/2006/main" name="CAO Content">
  <a:themeElements>
    <a:clrScheme name="CAO">
      <a:dk1>
        <a:srgbClr val="110D54"/>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45b74d-6ec3-4b0e-8fec-c171a31c4ff8">
      <Terms xmlns="http://schemas.microsoft.com/office/infopath/2007/PartnerControls"/>
    </lcf76f155ced4ddcb4097134ff3c332f>
    <TaxCatchAll xmlns="56089989-6476-4320-8fd5-8f21874145d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B891060CD44249A64FD1F593E112D8" ma:contentTypeVersion="16" ma:contentTypeDescription="Create a new document." ma:contentTypeScope="" ma:versionID="141fc09cda94bcb3aacc43686b00a218">
  <xsd:schema xmlns:xsd="http://www.w3.org/2001/XMLSchema" xmlns:xs="http://www.w3.org/2001/XMLSchema" xmlns:p="http://schemas.microsoft.com/office/2006/metadata/properties" xmlns:ns2="fe45b74d-6ec3-4b0e-8fec-c171a31c4ff8" xmlns:ns3="56089989-6476-4320-8fd5-8f21874145da" targetNamespace="http://schemas.microsoft.com/office/2006/metadata/properties" ma:root="true" ma:fieldsID="2f881595e9fd9008515accb76b0e8bfe" ns2:_="" ns3:_="">
    <xsd:import namespace="fe45b74d-6ec3-4b0e-8fec-c171a31c4ff8"/>
    <xsd:import namespace="56089989-6476-4320-8fd5-8f21874145d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45b74d-6ec3-4b0e-8fec-c171a31c4f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8fa1fcb-de64-47ed-86d2-be8a41ff2ff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6089989-6476-4320-8fd5-8f21874145d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60edae1-f993-4113-87d2-6c852712d918}" ma:internalName="TaxCatchAll" ma:showField="CatchAllData" ma:web="56089989-6476-4320-8fd5-8f21874145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DCD33B-FD5C-4694-873C-4D95DC8DB69F}">
  <ds:schemaRefs>
    <ds:schemaRef ds:uri="56089989-6476-4320-8fd5-8f21874145da"/>
    <ds:schemaRef ds:uri="fe45b74d-6ec3-4b0e-8fec-c171a31c4f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8648BD6-5592-436D-B1D5-81FF30B31DB4}">
  <ds:schemaRefs>
    <ds:schemaRef ds:uri="56089989-6476-4320-8fd5-8f21874145da"/>
    <ds:schemaRef ds:uri="fe45b74d-6ec3-4b0e-8fec-c171a31c4f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BB37893-2061-4E9E-AE07-6ADD24945E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10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CAO Content</vt:lpstr>
      <vt:lpstr>Engaging and empowering Ontario’s condominium communities</vt:lpstr>
      <vt:lpstr>Why was CAO created?</vt:lpstr>
      <vt:lpstr>How was CAO created?</vt:lpstr>
      <vt:lpstr>How does CAO work?</vt:lpstr>
      <vt:lpstr>How CAO helps</vt:lpstr>
      <vt:lpstr>Information &amp; resources</vt:lpstr>
      <vt:lpstr>Education</vt:lpstr>
      <vt:lpstr>Issue &amp; dispute resolution</vt:lpstr>
      <vt:lpstr>Issue &amp; dispute resolution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Holliday</dc:creator>
  <cp:revision>1</cp:revision>
  <dcterms:created xsi:type="dcterms:W3CDTF">2021-11-22T18:52:41Z</dcterms:created>
  <dcterms:modified xsi:type="dcterms:W3CDTF">2022-08-09T20:17:11Z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0x010100BCB891060CD44249A64FD1F593E112D8</vt:lpwstr>
  </property>
  <property fmtid="{D5CDD505-2E9C-101B-9397-08002B2CF9AE}" pid="3" name="MediaServiceImageTags">
    <vt:lpwstr/>
  </property>
</Properties>
</file>